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 id="2147483745" r:id="rId5"/>
    <p:sldMasterId id="2147483759" r:id="rId6"/>
    <p:sldMasterId id="2147483768" r:id="rId7"/>
  </p:sldMasterIdLst>
  <p:notesMasterIdLst>
    <p:notesMasterId r:id="rId27"/>
  </p:notesMasterIdLst>
  <p:sldIdLst>
    <p:sldId id="256" r:id="rId8"/>
    <p:sldId id="257" r:id="rId9"/>
    <p:sldId id="280" r:id="rId10"/>
    <p:sldId id="259" r:id="rId11"/>
    <p:sldId id="261" r:id="rId12"/>
    <p:sldId id="266" r:id="rId13"/>
    <p:sldId id="268" r:id="rId14"/>
    <p:sldId id="269" r:id="rId15"/>
    <p:sldId id="270" r:id="rId16"/>
    <p:sldId id="258" r:id="rId17"/>
    <p:sldId id="276" r:id="rId18"/>
    <p:sldId id="273" r:id="rId19"/>
    <p:sldId id="275" r:id="rId20"/>
    <p:sldId id="272" r:id="rId21"/>
    <p:sldId id="262" r:id="rId22"/>
    <p:sldId id="274" r:id="rId23"/>
    <p:sldId id="277" r:id="rId24"/>
    <p:sldId id="278" r:id="rId25"/>
    <p:sldId id="279" r:id="rId26"/>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32" autoAdjust="0"/>
    <p:restoredTop sz="96162" autoAdjust="0"/>
  </p:normalViewPr>
  <p:slideViewPr>
    <p:cSldViewPr snapToGrid="0">
      <p:cViewPr varScale="1">
        <p:scale>
          <a:sx n="63" d="100"/>
          <a:sy n="63" d="100"/>
        </p:scale>
        <p:origin x="616" y="6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5EA15320-FD7B-ED43-8B84-4B76170611A6}" type="datetimeFigureOut">
              <a:rPr lang="en-US" smtClean="0"/>
              <a:t>5/27/2020</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BF2C60B6-1F4C-2D45-971C-F6BF9EFA5051}" type="slidenum">
              <a:rPr lang="en-US" smtClean="0"/>
              <a:t>‹#›</a:t>
            </a:fld>
            <a:endParaRPr lang="en-US" dirty="0"/>
          </a:p>
        </p:txBody>
      </p:sp>
    </p:spTree>
    <p:extLst>
      <p:ext uri="{BB962C8B-B14F-4D97-AF65-F5344CB8AC3E}">
        <p14:creationId xmlns:p14="http://schemas.microsoft.com/office/powerpoint/2010/main" val="886819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1</a:t>
            </a:fld>
            <a:endParaRPr lang="en-US" dirty="0"/>
          </a:p>
        </p:txBody>
      </p:sp>
    </p:spTree>
    <p:extLst>
      <p:ext uri="{BB962C8B-B14F-4D97-AF65-F5344CB8AC3E}">
        <p14:creationId xmlns:p14="http://schemas.microsoft.com/office/powerpoint/2010/main" val="1484013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11</a:t>
            </a:fld>
            <a:endParaRPr lang="en-US" dirty="0"/>
          </a:p>
        </p:txBody>
      </p:sp>
    </p:spTree>
    <p:extLst>
      <p:ext uri="{BB962C8B-B14F-4D97-AF65-F5344CB8AC3E}">
        <p14:creationId xmlns:p14="http://schemas.microsoft.com/office/powerpoint/2010/main" val="2563279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12</a:t>
            </a:fld>
            <a:endParaRPr lang="en-US" dirty="0"/>
          </a:p>
        </p:txBody>
      </p:sp>
    </p:spTree>
    <p:extLst>
      <p:ext uri="{BB962C8B-B14F-4D97-AF65-F5344CB8AC3E}">
        <p14:creationId xmlns:p14="http://schemas.microsoft.com/office/powerpoint/2010/main" val="1860647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13</a:t>
            </a:fld>
            <a:endParaRPr lang="en-US" dirty="0"/>
          </a:p>
        </p:txBody>
      </p:sp>
    </p:spTree>
    <p:extLst>
      <p:ext uri="{BB962C8B-B14F-4D97-AF65-F5344CB8AC3E}">
        <p14:creationId xmlns:p14="http://schemas.microsoft.com/office/powerpoint/2010/main" val="3293015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14</a:t>
            </a:fld>
            <a:endParaRPr lang="en-US" dirty="0"/>
          </a:p>
        </p:txBody>
      </p:sp>
    </p:spTree>
    <p:extLst>
      <p:ext uri="{BB962C8B-B14F-4D97-AF65-F5344CB8AC3E}">
        <p14:creationId xmlns:p14="http://schemas.microsoft.com/office/powerpoint/2010/main" val="3397099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15</a:t>
            </a:fld>
            <a:endParaRPr lang="en-US" dirty="0"/>
          </a:p>
        </p:txBody>
      </p:sp>
    </p:spTree>
    <p:extLst>
      <p:ext uri="{BB962C8B-B14F-4D97-AF65-F5344CB8AC3E}">
        <p14:creationId xmlns:p14="http://schemas.microsoft.com/office/powerpoint/2010/main" val="632495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16</a:t>
            </a:fld>
            <a:endParaRPr lang="en-US" dirty="0"/>
          </a:p>
        </p:txBody>
      </p:sp>
    </p:spTree>
    <p:extLst>
      <p:ext uri="{BB962C8B-B14F-4D97-AF65-F5344CB8AC3E}">
        <p14:creationId xmlns:p14="http://schemas.microsoft.com/office/powerpoint/2010/main" val="2141884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2</a:t>
            </a:fld>
            <a:endParaRPr lang="en-US" dirty="0"/>
          </a:p>
        </p:txBody>
      </p:sp>
    </p:spTree>
    <p:extLst>
      <p:ext uri="{BB962C8B-B14F-4D97-AF65-F5344CB8AC3E}">
        <p14:creationId xmlns:p14="http://schemas.microsoft.com/office/powerpoint/2010/main" val="2564020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4</a:t>
            </a:fld>
            <a:endParaRPr lang="en-US" dirty="0"/>
          </a:p>
        </p:txBody>
      </p:sp>
    </p:spTree>
    <p:extLst>
      <p:ext uri="{BB962C8B-B14F-4D97-AF65-F5344CB8AC3E}">
        <p14:creationId xmlns:p14="http://schemas.microsoft.com/office/powerpoint/2010/main" val="36563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5</a:t>
            </a:fld>
            <a:endParaRPr lang="en-US" dirty="0"/>
          </a:p>
        </p:txBody>
      </p:sp>
    </p:spTree>
    <p:extLst>
      <p:ext uri="{BB962C8B-B14F-4D97-AF65-F5344CB8AC3E}">
        <p14:creationId xmlns:p14="http://schemas.microsoft.com/office/powerpoint/2010/main" val="1957405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6</a:t>
            </a:fld>
            <a:endParaRPr lang="en-US" dirty="0"/>
          </a:p>
        </p:txBody>
      </p:sp>
    </p:spTree>
    <p:extLst>
      <p:ext uri="{BB962C8B-B14F-4D97-AF65-F5344CB8AC3E}">
        <p14:creationId xmlns:p14="http://schemas.microsoft.com/office/powerpoint/2010/main" val="3205334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7</a:t>
            </a:fld>
            <a:endParaRPr lang="en-US" dirty="0"/>
          </a:p>
        </p:txBody>
      </p:sp>
    </p:spTree>
    <p:extLst>
      <p:ext uri="{BB962C8B-B14F-4D97-AF65-F5344CB8AC3E}">
        <p14:creationId xmlns:p14="http://schemas.microsoft.com/office/powerpoint/2010/main" val="2173484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8</a:t>
            </a:fld>
            <a:endParaRPr lang="en-US" dirty="0"/>
          </a:p>
        </p:txBody>
      </p:sp>
    </p:spTree>
    <p:extLst>
      <p:ext uri="{BB962C8B-B14F-4D97-AF65-F5344CB8AC3E}">
        <p14:creationId xmlns:p14="http://schemas.microsoft.com/office/powerpoint/2010/main" val="376856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9</a:t>
            </a:fld>
            <a:endParaRPr lang="en-US" dirty="0"/>
          </a:p>
        </p:txBody>
      </p:sp>
    </p:spTree>
    <p:extLst>
      <p:ext uri="{BB962C8B-B14F-4D97-AF65-F5344CB8AC3E}">
        <p14:creationId xmlns:p14="http://schemas.microsoft.com/office/powerpoint/2010/main" val="3754876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2C60B6-1F4C-2D45-971C-F6BF9EFA5051}" type="slidenum">
              <a:rPr lang="en-US" smtClean="0"/>
              <a:t>10</a:t>
            </a:fld>
            <a:endParaRPr lang="en-US" dirty="0"/>
          </a:p>
        </p:txBody>
      </p:sp>
    </p:spTree>
    <p:extLst>
      <p:ext uri="{BB962C8B-B14F-4D97-AF65-F5344CB8AC3E}">
        <p14:creationId xmlns:p14="http://schemas.microsoft.com/office/powerpoint/2010/main" val="1959145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Date Placeholder 3"/>
          <p:cNvSpPr>
            <a:spLocks noGrp="1"/>
          </p:cNvSpPr>
          <p:nvPr>
            <p:ph type="dt" sz="half" idx="10"/>
          </p:nvPr>
        </p:nvSpPr>
        <p:spPr/>
        <p:txBody>
          <a:bodyPr/>
          <a:lstStyle/>
          <a:p>
            <a:fld id="{CFB2AF0B-8AD4-4EB8-99B7-255F387D564B}"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65D83-C431-4F95-9FC2-1259723B9E42}" type="slidenum">
              <a:rPr lang="en-US" smtClean="0"/>
              <a:t>‹#›</a:t>
            </a:fld>
            <a:endParaRPr lang="en-US" dirty="0"/>
          </a:p>
        </p:txBody>
      </p:sp>
      <p:sp>
        <p:nvSpPr>
          <p:cNvPr id="13" name="Text Placeholder 12"/>
          <p:cNvSpPr>
            <a:spLocks noGrp="1"/>
          </p:cNvSpPr>
          <p:nvPr>
            <p:ph type="body" sz="quarter" idx="13"/>
          </p:nvPr>
        </p:nvSpPr>
        <p:spPr>
          <a:xfrm>
            <a:off x="838200" y="952500"/>
            <a:ext cx="3695700" cy="406400"/>
          </a:xfrm>
          <a:solidFill>
            <a:schemeClr val="accent1"/>
          </a:solidFill>
        </p:spPr>
        <p:txBody>
          <a:bodyPr/>
          <a:lstStyle>
            <a:lvl1pPr>
              <a:defRPr>
                <a:solidFill>
                  <a:schemeClr val="tx1"/>
                </a:solidFill>
              </a:defRPr>
            </a:lvl1pPr>
          </a:lstStyle>
          <a:p>
            <a:pPr lvl="0"/>
            <a:endParaRPr lang="en-US" dirty="0"/>
          </a:p>
        </p:txBody>
      </p:sp>
    </p:spTree>
    <p:extLst>
      <p:ext uri="{BB962C8B-B14F-4D97-AF65-F5344CB8AC3E}">
        <p14:creationId xmlns:p14="http://schemas.microsoft.com/office/powerpoint/2010/main" val="173800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1000125"/>
            <a:ext cx="5138057" cy="485775"/>
          </a:xfrm>
          <a:solidFill>
            <a:schemeClr val="accent1"/>
          </a:solidFill>
        </p:spPr>
        <p:txBody>
          <a:bodyPr/>
          <a:lstStyle>
            <a:lvl1pPr>
              <a:defRPr sz="2800"/>
            </a:lvl1pPr>
          </a:lstStyle>
          <a:p>
            <a:r>
              <a:rPr lang="en-US"/>
              <a:t>Click to edit Master title style</a:t>
            </a:r>
          </a:p>
        </p:txBody>
      </p:sp>
      <p:sp>
        <p:nvSpPr>
          <p:cNvPr id="3" name="Date Placeholder 2"/>
          <p:cNvSpPr>
            <a:spLocks noGrp="1"/>
          </p:cNvSpPr>
          <p:nvPr>
            <p:ph type="dt" sz="half" idx="10"/>
          </p:nvPr>
        </p:nvSpPr>
        <p:spPr/>
        <p:txBody>
          <a:bodyPr/>
          <a:lstStyle/>
          <a:p>
            <a:fld id="{CFB2AF0B-8AD4-4EB8-99B7-255F387D564B}" type="datetimeFigureOut">
              <a:rPr lang="en-US" smtClean="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F65D83-C431-4F95-9FC2-1259723B9E42}" type="slidenum">
              <a:rPr lang="en-US" smtClean="0"/>
              <a:t>‹#›</a:t>
            </a:fld>
            <a:endParaRPr lang="en-US" dirty="0"/>
          </a:p>
        </p:txBody>
      </p:sp>
      <p:sp>
        <p:nvSpPr>
          <p:cNvPr id="6" name="TextBox 5"/>
          <p:cNvSpPr txBox="1"/>
          <p:nvPr userDrawn="1"/>
        </p:nvSpPr>
        <p:spPr>
          <a:xfrm>
            <a:off x="838200" y="1823294"/>
            <a:ext cx="5138057" cy="1287532"/>
          </a:xfrm>
          <a:prstGeom prst="rect">
            <a:avLst/>
          </a:prstGeom>
          <a:noFill/>
        </p:spPr>
        <p:txBody>
          <a:bodyPr wrap="square" rtlCol="0">
            <a:spAutoFit/>
          </a:bodyPr>
          <a:lstStyle/>
          <a:p>
            <a:pPr marL="342900" indent="-342900">
              <a:lnSpc>
                <a:spcPct val="150000"/>
              </a:lnSpc>
              <a:buFont typeface="Arial" charset="0"/>
              <a:buChar char="•"/>
            </a:pPr>
            <a:r>
              <a:rPr lang="en-US" sz="1800" dirty="0">
                <a:latin typeface="+mn-lt"/>
              </a:rPr>
              <a:t>Bullet</a:t>
            </a:r>
            <a:r>
              <a:rPr lang="en-US" sz="1800" baseline="0" dirty="0">
                <a:latin typeface="+mn-lt"/>
              </a:rPr>
              <a:t> 1</a:t>
            </a:r>
          </a:p>
          <a:p>
            <a:pPr marL="342900" indent="-342900">
              <a:lnSpc>
                <a:spcPct val="150000"/>
              </a:lnSpc>
              <a:buFont typeface="Arial" charset="0"/>
              <a:buChar char="•"/>
            </a:pPr>
            <a:r>
              <a:rPr lang="en-US" sz="1800" baseline="0" dirty="0">
                <a:latin typeface="+mn-lt"/>
              </a:rPr>
              <a:t>Bullet 2</a:t>
            </a:r>
          </a:p>
          <a:p>
            <a:pPr marL="342900" indent="-342900">
              <a:lnSpc>
                <a:spcPct val="150000"/>
              </a:lnSpc>
              <a:buFont typeface="Arial" charset="0"/>
              <a:buChar char="•"/>
            </a:pPr>
            <a:r>
              <a:rPr lang="en-US" sz="1800" baseline="0" dirty="0">
                <a:latin typeface="+mn-lt"/>
              </a:rPr>
              <a:t>Bullet 3</a:t>
            </a:r>
            <a:endParaRPr lang="en-US" sz="1800" dirty="0">
              <a:latin typeface="+mn-lt"/>
            </a:endParaRPr>
          </a:p>
        </p:txBody>
      </p:sp>
      <p:sp>
        <p:nvSpPr>
          <p:cNvPr id="11" name="Content Placeholder 10"/>
          <p:cNvSpPr>
            <a:spLocks noGrp="1"/>
          </p:cNvSpPr>
          <p:nvPr>
            <p:ph sz="quarter" idx="13"/>
          </p:nvPr>
        </p:nvSpPr>
        <p:spPr>
          <a:xfrm>
            <a:off x="6367463" y="1823294"/>
            <a:ext cx="4986337" cy="4120306"/>
          </a:xfrm>
          <a:noFill/>
        </p:spPr>
        <p:txBody>
          <a:bodyPr/>
          <a:lstStyle>
            <a:lvl1pPr>
              <a:defRPr>
                <a:noFill/>
              </a:defRPr>
            </a:lvl1pPr>
          </a:lstStyle>
          <a:p>
            <a:pPr lvl="0"/>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4687" y="582716"/>
            <a:ext cx="11232629" cy="916300"/>
          </a:xfrm>
        </p:spPr>
        <p:txBody>
          <a:bodyPr anchor="t"/>
          <a:lstStyle>
            <a:lvl1pPr algn="l">
              <a:defRPr sz="3600">
                <a:solidFill>
                  <a:schemeClr val="bg1"/>
                </a:solidFill>
              </a:defRPr>
            </a:lvl1pPr>
          </a:lstStyle>
          <a:p>
            <a:endParaRPr lang="en-US" dirty="0"/>
          </a:p>
        </p:txBody>
      </p:sp>
      <p:sp>
        <p:nvSpPr>
          <p:cNvPr id="3" name="Subtitle 2"/>
          <p:cNvSpPr>
            <a:spLocks noGrp="1"/>
          </p:cNvSpPr>
          <p:nvPr>
            <p:ph type="subTitle" idx="1"/>
          </p:nvPr>
        </p:nvSpPr>
        <p:spPr>
          <a:xfrm>
            <a:off x="474686" y="1908148"/>
            <a:ext cx="11232629" cy="3728153"/>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p>
            <a:fld id="{A632B766-E982-49F2-80BA-232913135CE5}"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60B006-620F-4E6A-A7C5-5B719AC170ED}" type="slidenum">
              <a:rPr lang="en-US" smtClean="0"/>
              <a:t>‹#›</a:t>
            </a:fld>
            <a:endParaRPr lang="en-US" dirty="0"/>
          </a:p>
        </p:txBody>
      </p:sp>
    </p:spTree>
    <p:extLst>
      <p:ext uri="{BB962C8B-B14F-4D97-AF65-F5344CB8AC3E}">
        <p14:creationId xmlns:p14="http://schemas.microsoft.com/office/powerpoint/2010/main" val="1361837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4262567"/>
            <a:ext cx="10515600" cy="1208643"/>
          </a:xfrm>
        </p:spPr>
        <p:txBody>
          <a:bodyPr/>
          <a:lstStyle>
            <a:lvl1pPr>
              <a:defRPr b="1"/>
            </a:lvl1pPr>
          </a:lstStyle>
          <a:p>
            <a:endParaRPr lang="en-US" dirty="0"/>
          </a:p>
        </p:txBody>
      </p:sp>
      <p:sp>
        <p:nvSpPr>
          <p:cNvPr id="4" name="Date Placeholder 3"/>
          <p:cNvSpPr>
            <a:spLocks noGrp="1"/>
          </p:cNvSpPr>
          <p:nvPr>
            <p:ph type="dt" sz="half" idx="10"/>
          </p:nvPr>
        </p:nvSpPr>
        <p:spPr/>
        <p:txBody>
          <a:bodyPr/>
          <a:lstStyle/>
          <a:p>
            <a:fld id="{A632B766-E982-49F2-80BA-232913135CE5}"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60B006-620F-4E6A-A7C5-5B719AC170ED}" type="slidenum">
              <a:rPr lang="en-US" smtClean="0"/>
              <a:t>‹#›</a:t>
            </a:fld>
            <a:endParaRPr lang="en-US" dirty="0"/>
          </a:p>
        </p:txBody>
      </p:sp>
      <p:sp>
        <p:nvSpPr>
          <p:cNvPr id="9" name="Text Placeholder 8"/>
          <p:cNvSpPr>
            <a:spLocks noGrp="1"/>
          </p:cNvSpPr>
          <p:nvPr>
            <p:ph type="body" sz="quarter" idx="13"/>
          </p:nvPr>
        </p:nvSpPr>
        <p:spPr>
          <a:xfrm>
            <a:off x="838200" y="3806825"/>
            <a:ext cx="10515600" cy="455742"/>
          </a:xfrm>
        </p:spPr>
        <p:txBody>
          <a:bodyPr>
            <a:normAutofit/>
          </a:bodyPr>
          <a:lstStyle>
            <a:lvl1pPr>
              <a:defRPr sz="2400">
                <a:solidFill>
                  <a:schemeClr val="accent1"/>
                </a:solidFill>
              </a:defRPr>
            </a:lvl1pPr>
          </a:lstStyle>
          <a:p>
            <a:pPr lvl="0"/>
            <a:endParaRPr lang="en-US" dirty="0"/>
          </a:p>
        </p:txBody>
      </p:sp>
    </p:spTree>
    <p:extLst>
      <p:ext uri="{BB962C8B-B14F-4D97-AF65-F5344CB8AC3E}">
        <p14:creationId xmlns:p14="http://schemas.microsoft.com/office/powerpoint/2010/main" val="2464262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4262567"/>
            <a:ext cx="10515600" cy="1208643"/>
          </a:xfrm>
        </p:spPr>
        <p:txBody>
          <a:bodyPr/>
          <a:lstStyle>
            <a:lvl1pPr>
              <a:defRPr b="1">
                <a:solidFill>
                  <a:schemeClr val="bg1"/>
                </a:solidFill>
              </a:defRPr>
            </a:lvl1pPr>
          </a:lstStyle>
          <a:p>
            <a:endParaRPr lang="en-US" dirty="0"/>
          </a:p>
        </p:txBody>
      </p:sp>
      <p:sp>
        <p:nvSpPr>
          <p:cNvPr id="4" name="Date Placeholder 3"/>
          <p:cNvSpPr>
            <a:spLocks noGrp="1"/>
          </p:cNvSpPr>
          <p:nvPr>
            <p:ph type="dt" sz="half" idx="10"/>
          </p:nvPr>
        </p:nvSpPr>
        <p:spPr/>
        <p:txBody>
          <a:bodyPr/>
          <a:lstStyle/>
          <a:p>
            <a:fld id="{A632B766-E982-49F2-80BA-232913135CE5}"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60B006-620F-4E6A-A7C5-5B719AC170ED}" type="slidenum">
              <a:rPr lang="en-US" smtClean="0"/>
              <a:t>‹#›</a:t>
            </a:fld>
            <a:endParaRPr lang="en-US" dirty="0"/>
          </a:p>
        </p:txBody>
      </p:sp>
      <p:sp>
        <p:nvSpPr>
          <p:cNvPr id="8" name="Title 1"/>
          <p:cNvSpPr txBox="1">
            <a:spLocks/>
          </p:cNvSpPr>
          <p:nvPr userDrawn="1"/>
        </p:nvSpPr>
        <p:spPr>
          <a:xfrm>
            <a:off x="838200" y="3038934"/>
            <a:ext cx="10515600" cy="12086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r>
              <a:rPr lang="en-US" sz="2000" b="0" dirty="0">
                <a:solidFill>
                  <a:schemeClr val="bg1"/>
                </a:solidFill>
              </a:rPr>
              <a:t>Click to edit Master title style</a:t>
            </a:r>
          </a:p>
        </p:txBody>
      </p:sp>
    </p:spTree>
    <p:extLst>
      <p:ext uri="{BB962C8B-B14F-4D97-AF65-F5344CB8AC3E}">
        <p14:creationId xmlns:p14="http://schemas.microsoft.com/office/powerpoint/2010/main" val="2636867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Ref idx="1001">
        <a:schemeClr val="bg2"/>
      </p:bgRef>
    </p:bg>
    <p:spTree>
      <p:nvGrpSpPr>
        <p:cNvPr id="1" name=""/>
        <p:cNvGrpSpPr/>
        <p:nvPr/>
      </p:nvGrpSpPr>
      <p:grpSpPr>
        <a:xfrm>
          <a:off x="0" y="0"/>
          <a:ext cx="0" cy="0"/>
          <a:chOff x="0" y="0"/>
          <a:chExt cx="0" cy="0"/>
        </a:xfrm>
      </p:grpSpPr>
      <p:sp>
        <p:nvSpPr>
          <p:cNvPr id="6" name="Shape 47"/>
          <p:cNvSpPr txBox="1">
            <a:spLocks noGrp="1"/>
          </p:cNvSpPr>
          <p:nvPr>
            <p:ph type="title"/>
          </p:nvPr>
        </p:nvSpPr>
        <p:spPr>
          <a:xfrm>
            <a:off x="311700" y="826025"/>
            <a:ext cx="6246300" cy="5727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lt1"/>
              </a:buClr>
              <a:buFont typeface="Arial"/>
              <a:buNone/>
              <a:defRPr sz="6200" b="1" i="0" u="none" strike="noStrike" cap="none">
                <a:solidFill>
                  <a:schemeClr val="lt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endParaRPr dirty="0"/>
          </a:p>
        </p:txBody>
      </p:sp>
    </p:spTree>
    <p:extLst>
      <p:ext uri="{BB962C8B-B14F-4D97-AF65-F5344CB8AC3E}">
        <p14:creationId xmlns:p14="http://schemas.microsoft.com/office/powerpoint/2010/main" val="252606027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7" name="Shape 86"/>
          <p:cNvSpPr/>
          <p:nvPr userDrawn="1"/>
        </p:nvSpPr>
        <p:spPr>
          <a:xfrm>
            <a:off x="0" y="1809750"/>
            <a:ext cx="12192000" cy="1543200"/>
          </a:xfrm>
          <a:prstGeom prst="rect">
            <a:avLst/>
          </a:prstGeom>
          <a:solidFill>
            <a:schemeClr val="tx2"/>
          </a:solidFill>
          <a:ln>
            <a:noFill/>
          </a:ln>
        </p:spPr>
        <p:txBody>
          <a:bodyPr lIns="121900" tIns="60925" rIns="121900" bIns="60925" anchor="ctr" anchorCtr="0">
            <a:noAutofit/>
          </a:bodyPr>
          <a:lstStyle/>
          <a:p>
            <a:pPr marL="0" marR="0" lvl="0" indent="0" algn="ctr" rtl="0">
              <a:lnSpc>
                <a:spcPct val="100000"/>
              </a:lnSpc>
              <a:spcBef>
                <a:spcPts val="0"/>
              </a:spcBef>
              <a:spcAft>
                <a:spcPts val="0"/>
              </a:spcAft>
              <a:buClr>
                <a:srgbClr val="000000"/>
              </a:buClr>
              <a:buFont typeface="Arial"/>
              <a:buNone/>
            </a:pPr>
            <a:endParaRPr sz="3700" b="1" i="0" u="none" strike="noStrike" cap="none" dirty="0">
              <a:solidFill>
                <a:schemeClr val="dk2"/>
              </a:solidFill>
              <a:latin typeface="Arial"/>
              <a:ea typeface="Arial"/>
              <a:cs typeface="Arial"/>
              <a:sym typeface="Arial"/>
            </a:endParaRPr>
          </a:p>
        </p:txBody>
      </p:sp>
      <p:sp>
        <p:nvSpPr>
          <p:cNvPr id="9" name="Shape 87"/>
          <p:cNvSpPr txBox="1">
            <a:spLocks noGrp="1"/>
          </p:cNvSpPr>
          <p:nvPr>
            <p:ph type="title"/>
          </p:nvPr>
        </p:nvSpPr>
        <p:spPr>
          <a:xfrm>
            <a:off x="381837" y="2095500"/>
            <a:ext cx="8112899" cy="1021499"/>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Font typeface="Arial"/>
              <a:buNone/>
              <a:defRPr sz="4800" b="1" i="0" u="none" strike="noStrike" cap="none">
                <a:solidFill>
                  <a:schemeClr val="lt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endParaRPr dirty="0"/>
          </a:p>
        </p:txBody>
      </p:sp>
    </p:spTree>
    <p:extLst>
      <p:ext uri="{BB962C8B-B14F-4D97-AF65-F5344CB8AC3E}">
        <p14:creationId xmlns:p14="http://schemas.microsoft.com/office/powerpoint/2010/main" val="1246528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_Content with Caption">
    <p:spTree>
      <p:nvGrpSpPr>
        <p:cNvPr id="1" name=""/>
        <p:cNvGrpSpPr/>
        <p:nvPr/>
      </p:nvGrpSpPr>
      <p:grpSpPr>
        <a:xfrm>
          <a:off x="0" y="0"/>
          <a:ext cx="0" cy="0"/>
          <a:chOff x="0" y="0"/>
          <a:chExt cx="0" cy="0"/>
        </a:xfrm>
      </p:grpSpPr>
      <p:sp>
        <p:nvSpPr>
          <p:cNvPr id="3" name="Rectangle 2"/>
          <p:cNvSpPr/>
          <p:nvPr userDrawn="1"/>
        </p:nvSpPr>
        <p:spPr>
          <a:xfrm>
            <a:off x="0" y="0"/>
            <a:ext cx="12319000" cy="17085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title"/>
          </p:nvPr>
        </p:nvSpPr>
        <p:spPr>
          <a:xfrm>
            <a:off x="375093" y="108373"/>
            <a:ext cx="10978707" cy="1600200"/>
          </a:xfrm>
        </p:spPr>
        <p:txBody>
          <a:bodyPr anchor="ctr">
            <a:normAutofit/>
          </a:bodyPr>
          <a:lstStyle>
            <a:lvl1pPr>
              <a:defRPr sz="3600" b="1">
                <a:solidFill>
                  <a:schemeClr val="bg1"/>
                </a:solidFill>
              </a:defRPr>
            </a:lvl1pPr>
          </a:lstStyle>
          <a:p>
            <a:endParaRPr lang="en-US" dirty="0"/>
          </a:p>
        </p:txBody>
      </p:sp>
    </p:spTree>
    <p:extLst>
      <p:ext uri="{BB962C8B-B14F-4D97-AF65-F5344CB8AC3E}">
        <p14:creationId xmlns:p14="http://schemas.microsoft.com/office/powerpoint/2010/main" val="2638933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3466" y="365125"/>
            <a:ext cx="10515600" cy="1208643"/>
          </a:xfrm>
        </p:spPr>
        <p:txBody>
          <a:bodyPr/>
          <a:lstStyle/>
          <a:p>
            <a:endParaRPr lang="en-US" dirty="0"/>
          </a:p>
        </p:txBody>
      </p:sp>
      <p:sp>
        <p:nvSpPr>
          <p:cNvPr id="5" name="Date Placeholder 4"/>
          <p:cNvSpPr>
            <a:spLocks noGrp="1"/>
          </p:cNvSpPr>
          <p:nvPr>
            <p:ph type="dt" sz="half" idx="10"/>
          </p:nvPr>
        </p:nvSpPr>
        <p:spPr/>
        <p:txBody>
          <a:bodyPr/>
          <a:lstStyle/>
          <a:p>
            <a:fld id="{A632B766-E982-49F2-80BA-232913135CE5}" type="datetimeFigureOut">
              <a:rPr lang="en-US" smtClean="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60B006-620F-4E6A-A7C5-5B719AC170ED}" type="slidenum">
              <a:rPr lang="en-US" smtClean="0"/>
              <a:t>‹#›</a:t>
            </a:fld>
            <a:endParaRPr lang="en-US" dirty="0"/>
          </a:p>
        </p:txBody>
      </p:sp>
    </p:spTree>
    <p:extLst>
      <p:ext uri="{BB962C8B-B14F-4D97-AF65-F5344CB8AC3E}">
        <p14:creationId xmlns:p14="http://schemas.microsoft.com/office/powerpoint/2010/main" val="3141251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4687" y="1806614"/>
            <a:ext cx="11232629" cy="916300"/>
          </a:xfrm>
        </p:spPr>
        <p:txBody>
          <a:bodyPr anchor="ctr"/>
          <a:lstStyle>
            <a:lvl1pPr algn="l">
              <a:defRPr sz="3600">
                <a:solidFill>
                  <a:schemeClr val="accent1"/>
                </a:solidFill>
              </a:defRPr>
            </a:lvl1pPr>
          </a:lstStyle>
          <a:p>
            <a:endParaRPr lang="en-US" dirty="0"/>
          </a:p>
        </p:txBody>
      </p:sp>
      <p:sp>
        <p:nvSpPr>
          <p:cNvPr id="3" name="Subtitle 2"/>
          <p:cNvSpPr>
            <a:spLocks noGrp="1"/>
          </p:cNvSpPr>
          <p:nvPr>
            <p:ph type="subTitle" idx="1"/>
          </p:nvPr>
        </p:nvSpPr>
        <p:spPr>
          <a:xfrm>
            <a:off x="474686" y="1331515"/>
            <a:ext cx="11232629" cy="317403"/>
          </a:xfrm>
        </p:spPr>
        <p:txBody>
          <a:bodyPr>
            <a:no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p>
            <a:fld id="{A632B766-E982-49F2-80BA-232913135CE5}"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60B006-620F-4E6A-A7C5-5B719AC170ED}" type="slidenum">
              <a:rPr lang="en-US" smtClean="0"/>
              <a:t>‹#›</a:t>
            </a:fld>
            <a:endParaRPr lang="en-US" dirty="0"/>
          </a:p>
        </p:txBody>
      </p:sp>
    </p:spTree>
    <p:extLst>
      <p:ext uri="{BB962C8B-B14F-4D97-AF65-F5344CB8AC3E}">
        <p14:creationId xmlns:p14="http://schemas.microsoft.com/office/powerpoint/2010/main" val="2817574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lvl1pPr marL="0" indent="0">
              <a:buNone/>
              <a:defRPr/>
            </a:lvl1pPr>
          </a:lstStyle>
          <a:p>
            <a:pPr lvl="0"/>
            <a:r>
              <a:rPr lang="en-US" dirty="0"/>
              <a:t>Edit Master text styles</a:t>
            </a:r>
          </a:p>
        </p:txBody>
      </p:sp>
      <p:sp>
        <p:nvSpPr>
          <p:cNvPr id="4" name="Date Placeholder 3"/>
          <p:cNvSpPr>
            <a:spLocks noGrp="1"/>
          </p:cNvSpPr>
          <p:nvPr>
            <p:ph type="dt" sz="half" idx="10"/>
          </p:nvPr>
        </p:nvSpPr>
        <p:spPr/>
        <p:txBody>
          <a:bodyPr/>
          <a:lstStyle/>
          <a:p>
            <a:fld id="{CFB2AF0B-8AD4-4EB8-99B7-255F387D564B}"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65D83-C431-4F95-9FC2-1259723B9E42}" type="slidenum">
              <a:rPr lang="en-US" smtClean="0"/>
              <a:t>‹#›</a:t>
            </a:fld>
            <a:endParaRPr lang="en-US" dirty="0"/>
          </a:p>
        </p:txBody>
      </p:sp>
    </p:spTree>
    <p:extLst>
      <p:ext uri="{BB962C8B-B14F-4D97-AF65-F5344CB8AC3E}">
        <p14:creationId xmlns:p14="http://schemas.microsoft.com/office/powerpoint/2010/main" val="205762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57325"/>
            <a:ext cx="10515600" cy="1285875"/>
          </a:xfrm>
        </p:spPr>
        <p:txBody>
          <a:bodyPr/>
          <a:lstStyle/>
          <a:p>
            <a:endParaRPr lang="en-US" dirty="0"/>
          </a:p>
        </p:txBody>
      </p:sp>
      <p:sp>
        <p:nvSpPr>
          <p:cNvPr id="4" name="Date Placeholder 3"/>
          <p:cNvSpPr>
            <a:spLocks noGrp="1"/>
          </p:cNvSpPr>
          <p:nvPr>
            <p:ph type="dt" sz="half" idx="10"/>
          </p:nvPr>
        </p:nvSpPr>
        <p:spPr/>
        <p:txBody>
          <a:bodyPr/>
          <a:lstStyle/>
          <a:p>
            <a:fld id="{CFB2AF0B-8AD4-4EB8-99B7-255F387D564B}"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65D83-C431-4F95-9FC2-1259723B9E42}"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929" y="5012871"/>
            <a:ext cx="4167470" cy="1156607"/>
          </a:xfrm>
          <a:prstGeom prst="rect">
            <a:avLst/>
          </a:prstGeom>
        </p:spPr>
      </p:pic>
      <p:sp>
        <p:nvSpPr>
          <p:cNvPr id="12" name="Text Placeholder 12"/>
          <p:cNvSpPr>
            <a:spLocks noGrp="1"/>
          </p:cNvSpPr>
          <p:nvPr>
            <p:ph type="body" sz="quarter" idx="13"/>
          </p:nvPr>
        </p:nvSpPr>
        <p:spPr>
          <a:xfrm>
            <a:off x="838200" y="952500"/>
            <a:ext cx="3695700" cy="406400"/>
          </a:xfrm>
        </p:spPr>
        <p:txBody>
          <a:bodyPr/>
          <a:lstStyle/>
          <a:p>
            <a:pPr lvl="0"/>
            <a:endParaRPr lang="en-US" dirty="0"/>
          </a:p>
        </p:txBody>
      </p:sp>
    </p:spTree>
    <p:extLst>
      <p:ext uri="{BB962C8B-B14F-4D97-AF65-F5344CB8AC3E}">
        <p14:creationId xmlns:p14="http://schemas.microsoft.com/office/powerpoint/2010/main" val="18570277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l">
              <a:defRPr sz="6000"/>
            </a:lvl1pPr>
          </a:lstStyle>
          <a:p>
            <a:endParaRPr lang="en-US" dirty="0"/>
          </a:p>
        </p:txBody>
      </p:sp>
      <p:sp>
        <p:nvSpPr>
          <p:cNvPr id="3" name="Subtitle 2"/>
          <p:cNvSpPr>
            <a:spLocks noGrp="1"/>
          </p:cNvSpPr>
          <p:nvPr>
            <p:ph type="subTitle" idx="1"/>
          </p:nvPr>
        </p:nvSpPr>
        <p:spPr>
          <a:xfrm>
            <a:off x="1524000" y="3602038"/>
            <a:ext cx="9144000" cy="460296"/>
          </a:xfrm>
          <a:solidFill>
            <a:schemeClr val="tx1"/>
          </a:solidFill>
        </p:spPr>
        <p:txBody>
          <a:bodyPr/>
          <a:lstStyle>
            <a:lvl1pPr marL="0" indent="0" algn="l">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p>
            <a:fld id="{15B8CB88-0B2F-43D1-AD38-969AE1267F02}"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E3DB8F-D959-47CE-AC90-1BE9BD49302C}"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9862" y="5933129"/>
            <a:ext cx="3043003" cy="843567"/>
          </a:xfrm>
          <a:prstGeom prst="rect">
            <a:avLst/>
          </a:prstGeom>
        </p:spPr>
      </p:pic>
    </p:spTree>
    <p:extLst>
      <p:ext uri="{BB962C8B-B14F-4D97-AF65-F5344CB8AC3E}">
        <p14:creationId xmlns:p14="http://schemas.microsoft.com/office/powerpoint/2010/main" val="291230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l">
              <a:defRPr sz="6000"/>
            </a:lvl1pPr>
          </a:lstStyle>
          <a:p>
            <a:endParaRPr lang="en-US" dirty="0"/>
          </a:p>
        </p:txBody>
      </p:sp>
      <p:sp>
        <p:nvSpPr>
          <p:cNvPr id="3" name="Subtitle 2"/>
          <p:cNvSpPr>
            <a:spLocks noGrp="1"/>
          </p:cNvSpPr>
          <p:nvPr>
            <p:ph type="subTitle" idx="1"/>
          </p:nvPr>
        </p:nvSpPr>
        <p:spPr>
          <a:xfrm>
            <a:off x="1524000" y="3602038"/>
            <a:ext cx="9144000" cy="460296"/>
          </a:xfrm>
          <a:solidFill>
            <a:schemeClr val="tx1"/>
          </a:solidFill>
        </p:spPr>
        <p:txBody>
          <a:bodyPr/>
          <a:lstStyle>
            <a:lvl1pPr marL="0" indent="0" algn="l">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p>
            <a:fld id="{15B8CB88-0B2F-43D1-AD38-969AE1267F02}"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E3DB8F-D959-47CE-AC90-1BE9BD49302C}" type="slidenum">
              <a:rPr lang="en-US" smtClean="0"/>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1886" y="5471557"/>
            <a:ext cx="1817914" cy="1067355"/>
          </a:xfrm>
          <a:prstGeom prst="rect">
            <a:avLst/>
          </a:prstGeom>
        </p:spPr>
      </p:pic>
    </p:spTree>
    <p:extLst>
      <p:ext uri="{BB962C8B-B14F-4D97-AF65-F5344CB8AC3E}">
        <p14:creationId xmlns:p14="http://schemas.microsoft.com/office/powerpoint/2010/main" val="7876258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5093" y="1708573"/>
            <a:ext cx="10978707" cy="1600200"/>
          </a:xfrm>
        </p:spPr>
        <p:txBody>
          <a:bodyPr anchor="ctr">
            <a:normAutofit/>
          </a:bodyPr>
          <a:lstStyle>
            <a:lvl1pPr>
              <a:defRPr sz="3600" b="1"/>
            </a:lvl1pPr>
          </a:lstStyle>
          <a:p>
            <a:endParaRPr lang="en-US" dirty="0"/>
          </a:p>
        </p:txBody>
      </p:sp>
      <p:sp>
        <p:nvSpPr>
          <p:cNvPr id="4" name="Text Placeholder 3"/>
          <p:cNvSpPr>
            <a:spLocks noGrp="1"/>
          </p:cNvSpPr>
          <p:nvPr>
            <p:ph type="body" sz="half" idx="2"/>
          </p:nvPr>
        </p:nvSpPr>
        <p:spPr>
          <a:xfrm>
            <a:off x="375093" y="1266453"/>
            <a:ext cx="3932237" cy="382158"/>
          </a:xfrm>
        </p:spPr>
        <p:txBody>
          <a:bodyPr anchor="ctr">
            <a:normAutofit/>
          </a:bodyPr>
          <a:lstStyle>
            <a:lvl1pPr marL="0" indent="0">
              <a:buNone/>
              <a:defRPr sz="18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n-US" dirty="0"/>
          </a:p>
        </p:txBody>
      </p:sp>
      <p:sp>
        <p:nvSpPr>
          <p:cNvPr id="5" name="Date Placeholder 4"/>
          <p:cNvSpPr>
            <a:spLocks noGrp="1"/>
          </p:cNvSpPr>
          <p:nvPr>
            <p:ph type="dt" sz="half" idx="10"/>
          </p:nvPr>
        </p:nvSpPr>
        <p:spPr/>
        <p:txBody>
          <a:bodyPr/>
          <a:lstStyle/>
          <a:p>
            <a:fld id="{15B8CB88-0B2F-43D1-AD38-969AE1267F02}" type="datetimeFigureOut">
              <a:rPr lang="en-US" smtClean="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E3DB8F-D959-47CE-AC90-1BE9BD49302C}" type="slidenum">
              <a:rPr lang="en-US" smtClean="0"/>
              <a:t>‹#›</a:t>
            </a:fld>
            <a:endParaRPr lang="en-US" dirty="0"/>
          </a:p>
        </p:txBody>
      </p:sp>
    </p:spTree>
    <p:extLst>
      <p:ext uri="{BB962C8B-B14F-4D97-AF65-F5344CB8AC3E}">
        <p14:creationId xmlns:p14="http://schemas.microsoft.com/office/powerpoint/2010/main" val="20210503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3" name="Rectangle 2"/>
          <p:cNvSpPr/>
          <p:nvPr userDrawn="1"/>
        </p:nvSpPr>
        <p:spPr>
          <a:xfrm>
            <a:off x="0" y="0"/>
            <a:ext cx="12319000" cy="17085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75093" y="108373"/>
            <a:ext cx="10978707" cy="1600200"/>
          </a:xfrm>
        </p:spPr>
        <p:txBody>
          <a:bodyPr anchor="ctr">
            <a:normAutofit/>
          </a:bodyPr>
          <a:lstStyle>
            <a:lvl1pPr>
              <a:defRPr sz="3600" b="1">
                <a:solidFill>
                  <a:schemeClr val="bg1"/>
                </a:solidFill>
              </a:defRPr>
            </a:lvl1pPr>
          </a:lstStyle>
          <a:p>
            <a:endParaRPr lang="en-US" dirty="0"/>
          </a:p>
        </p:txBody>
      </p:sp>
    </p:spTree>
    <p:extLst>
      <p:ext uri="{BB962C8B-B14F-4D97-AF65-F5344CB8AC3E}">
        <p14:creationId xmlns:p14="http://schemas.microsoft.com/office/powerpoint/2010/main" val="28004680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Date Placeholder 3"/>
          <p:cNvSpPr>
            <a:spLocks noGrp="1"/>
          </p:cNvSpPr>
          <p:nvPr>
            <p:ph type="dt" sz="half" idx="10"/>
          </p:nvPr>
        </p:nvSpPr>
        <p:spPr/>
        <p:txBody>
          <a:bodyPr/>
          <a:lstStyle/>
          <a:p>
            <a:fld id="{CFB2AF0B-8AD4-4EB8-99B7-255F387D564B}"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65D83-C431-4F95-9FC2-1259723B9E42}" type="slidenum">
              <a:rPr lang="en-US" smtClean="0"/>
              <a:t>‹#›</a:t>
            </a:fld>
            <a:endParaRPr lang="en-US" dirty="0"/>
          </a:p>
        </p:txBody>
      </p:sp>
      <p:sp>
        <p:nvSpPr>
          <p:cNvPr id="7" name="Text Placeholder 3"/>
          <p:cNvSpPr>
            <a:spLocks noGrp="1"/>
          </p:cNvSpPr>
          <p:nvPr>
            <p:ph type="body" sz="half" idx="2"/>
          </p:nvPr>
        </p:nvSpPr>
        <p:spPr>
          <a:xfrm>
            <a:off x="838200" y="1850652"/>
            <a:ext cx="10515600" cy="4004047"/>
          </a:xfrm>
        </p:spPr>
        <p:txBody>
          <a:bodyPr anchor="t">
            <a:normAutofit/>
          </a:bodyPr>
          <a:lstStyle>
            <a:lvl1pPr marL="0" indent="0">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n-US" dirty="0"/>
          </a:p>
        </p:txBody>
      </p:sp>
    </p:spTree>
    <p:extLst>
      <p:ext uri="{BB962C8B-B14F-4D97-AF65-F5344CB8AC3E}">
        <p14:creationId xmlns:p14="http://schemas.microsoft.com/office/powerpoint/2010/main" val="4475800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524000" y="1469036"/>
            <a:ext cx="9144000" cy="204092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0" y="1122363"/>
            <a:ext cx="9144000" cy="2387600"/>
          </a:xfrm>
        </p:spPr>
        <p:txBody>
          <a:bodyPr anchor="b"/>
          <a:lstStyle>
            <a:lvl1pPr algn="l">
              <a:defRPr sz="6000">
                <a:solidFill>
                  <a:schemeClr val="accent1"/>
                </a:solidFill>
              </a:defRPr>
            </a:lvl1pPr>
          </a:lstStyle>
          <a:p>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p>
            <a:fld id="{51A82CE6-4ED0-47B0-9B2C-4B982941F720}"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58922D-D1EC-4DB3-8567-569D8AD3449F}" type="slidenum">
              <a:rPr lang="en-US" smtClean="0"/>
              <a:t>‹#›</a:t>
            </a:fld>
            <a:endParaRPr lang="en-US" dirty="0"/>
          </a:p>
        </p:txBody>
      </p:sp>
    </p:spTree>
    <p:extLst>
      <p:ext uri="{BB962C8B-B14F-4D97-AF65-F5344CB8AC3E}">
        <p14:creationId xmlns:p14="http://schemas.microsoft.com/office/powerpoint/2010/main" val="2471619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lvl1pPr>
              <a:defRPr>
                <a:solidFill>
                  <a:schemeClr val="accent1"/>
                </a:solidFill>
              </a:defRPr>
            </a:lvl1pPr>
          </a:lstStyle>
          <a:p>
            <a:endParaRPr lang="en-US" dirty="0"/>
          </a:p>
        </p:txBody>
      </p:sp>
      <p:sp>
        <p:nvSpPr>
          <p:cNvPr id="3" name="Content Placeholder 2"/>
          <p:cNvSpPr>
            <a:spLocks noGrp="1"/>
          </p:cNvSpPr>
          <p:nvPr>
            <p:ph idx="1"/>
          </p:nvPr>
        </p:nvSpPr>
        <p:spPr/>
        <p:txBody>
          <a:bodyPr/>
          <a:lstStyle>
            <a:lvl1pPr marL="0" indent="0">
              <a:buNone/>
              <a:defRPr/>
            </a:lvl1pPr>
          </a:lstStyle>
          <a:p>
            <a:pPr lvl="0"/>
            <a:endParaRPr lang="en-US" dirty="0"/>
          </a:p>
        </p:txBody>
      </p:sp>
      <p:sp>
        <p:nvSpPr>
          <p:cNvPr id="4" name="Date Placeholder 3"/>
          <p:cNvSpPr>
            <a:spLocks noGrp="1"/>
          </p:cNvSpPr>
          <p:nvPr>
            <p:ph type="dt" sz="half" idx="10"/>
          </p:nvPr>
        </p:nvSpPr>
        <p:spPr/>
        <p:txBody>
          <a:bodyPr/>
          <a:lstStyle/>
          <a:p>
            <a:fld id="{51A82CE6-4ED0-47B0-9B2C-4B982941F720}"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58922D-D1EC-4DB3-8567-569D8AD3449F}" type="slidenum">
              <a:rPr lang="en-US" smtClean="0"/>
              <a:t>‹#›</a:t>
            </a:fld>
            <a:endParaRPr lang="en-US" dirty="0"/>
          </a:p>
        </p:txBody>
      </p:sp>
    </p:spTree>
    <p:extLst>
      <p:ext uri="{BB962C8B-B14F-4D97-AF65-F5344CB8AC3E}">
        <p14:creationId xmlns:p14="http://schemas.microsoft.com/office/powerpoint/2010/main" val="10791063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userDrawn="1"/>
        </p:nvSpPr>
        <p:spPr>
          <a:xfrm>
            <a:off x="0" y="-8627"/>
            <a:ext cx="12192000" cy="686662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 name="Rectangle 7"/>
          <p:cNvSpPr/>
          <p:nvPr userDrawn="1"/>
        </p:nvSpPr>
        <p:spPr>
          <a:xfrm>
            <a:off x="0" y="4811843"/>
            <a:ext cx="12192000" cy="20461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38200" y="430570"/>
            <a:ext cx="10515600" cy="1381125"/>
          </a:xfrm>
        </p:spPr>
        <p:txBody>
          <a:bodyPr anchor="ctr">
            <a:normAutofit/>
          </a:bodyPr>
          <a:lstStyle>
            <a:lvl1pPr algn="l">
              <a:defRPr sz="4000">
                <a:solidFill>
                  <a:schemeClr val="accent1"/>
                </a:solidFill>
              </a:defRPr>
            </a:lvl1pPr>
          </a:lstStyle>
          <a:p>
            <a:endParaRPr lang="en-US" dirty="0"/>
          </a:p>
        </p:txBody>
      </p:sp>
      <p:sp>
        <p:nvSpPr>
          <p:cNvPr id="4" name="Date Placeholder 3"/>
          <p:cNvSpPr>
            <a:spLocks noGrp="1"/>
          </p:cNvSpPr>
          <p:nvPr>
            <p:ph type="dt" sz="half" idx="10"/>
          </p:nvPr>
        </p:nvSpPr>
        <p:spPr/>
        <p:txBody>
          <a:bodyPr/>
          <a:lstStyle/>
          <a:p>
            <a:fld id="{51A82CE6-4ED0-47B0-9B2C-4B982941F720}"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58922D-D1EC-4DB3-8567-569D8AD3449F}" type="slidenum">
              <a:rPr lang="en-US" smtClean="0"/>
              <a:t>‹#›</a:t>
            </a:fld>
            <a:endParaRPr lang="en-US" dirty="0"/>
          </a:p>
        </p:txBody>
      </p:sp>
      <p:sp>
        <p:nvSpPr>
          <p:cNvPr id="3" name="Subtitle 2"/>
          <p:cNvSpPr>
            <a:spLocks noGrp="1"/>
          </p:cNvSpPr>
          <p:nvPr>
            <p:ph type="subTitle" idx="1"/>
          </p:nvPr>
        </p:nvSpPr>
        <p:spPr>
          <a:xfrm>
            <a:off x="838200" y="4962967"/>
            <a:ext cx="10515600" cy="1217847"/>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Tree>
    <p:extLst>
      <p:ext uri="{BB962C8B-B14F-4D97-AF65-F5344CB8AC3E}">
        <p14:creationId xmlns:p14="http://schemas.microsoft.com/office/powerpoint/2010/main" val="38240536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accent1"/>
        </a:solidFill>
        <a:effectLst/>
      </p:bgPr>
    </p:bg>
    <p:spTree>
      <p:nvGrpSpPr>
        <p:cNvPr id="1" name=""/>
        <p:cNvGrpSpPr/>
        <p:nvPr/>
      </p:nvGrpSpPr>
      <p:grpSpPr>
        <a:xfrm>
          <a:off x="0" y="0"/>
          <a:ext cx="0" cy="0"/>
          <a:chOff x="0" y="0"/>
          <a:chExt cx="0" cy="0"/>
        </a:xfrm>
      </p:grpSpPr>
      <p:sp>
        <p:nvSpPr>
          <p:cNvPr id="6" name="Shape 44"/>
          <p:cNvSpPr txBox="1">
            <a:spLocks noGrp="1"/>
          </p:cNvSpPr>
          <p:nvPr>
            <p:ph type="title"/>
          </p:nvPr>
        </p:nvSpPr>
        <p:spPr>
          <a:xfrm>
            <a:off x="311700" y="1283225"/>
            <a:ext cx="8520600" cy="572700"/>
          </a:xfrm>
          <a:prstGeom prst="rect">
            <a:avLst/>
          </a:prstGeom>
          <a:noFill/>
          <a:ln>
            <a:noFill/>
          </a:ln>
        </p:spPr>
        <p:txBody>
          <a:bodyPr lIns="91425" tIns="91425" rIns="91425" bIns="91425" anchor="t" anchorCtr="0"/>
          <a:lstStyle>
            <a:lvl1pPr marL="0" marR="0" lvl="0" indent="0" rtl="0">
              <a:lnSpc>
                <a:spcPct val="100000"/>
              </a:lnSpc>
              <a:spcBef>
                <a:spcPts val="0"/>
              </a:spcBef>
              <a:spcAft>
                <a:spcPts val="0"/>
              </a:spcAft>
              <a:buClr>
                <a:schemeClr val="dk1"/>
              </a:buClr>
              <a:buFont typeface="Arial"/>
              <a:buNone/>
              <a:defRPr sz="7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dirty="0"/>
          </a:p>
        </p:txBody>
      </p:sp>
      <p:sp>
        <p:nvSpPr>
          <p:cNvPr id="7" name="Shape 45"/>
          <p:cNvSpPr txBox="1">
            <a:spLocks noGrp="1"/>
          </p:cNvSpPr>
          <p:nvPr>
            <p:ph type="subTitle" idx="1"/>
          </p:nvPr>
        </p:nvSpPr>
        <p:spPr>
          <a:xfrm>
            <a:off x="436825" y="1005325"/>
            <a:ext cx="7508700" cy="357000"/>
          </a:xfrm>
          <a:prstGeom prst="rect">
            <a:avLst/>
          </a:prstGeom>
          <a:noFill/>
          <a:ln>
            <a:noFill/>
          </a:ln>
        </p:spPr>
        <p:txBody>
          <a:bodyPr lIns="91425" tIns="91425" rIns="91425" bIns="91425" anchor="t" anchorCtr="0"/>
          <a:lstStyle>
            <a:lvl1pPr marL="0" marR="0" lvl="0"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1pPr>
            <a:lvl2pPr marL="457200" marR="0" lvl="1"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2pPr>
            <a:lvl3pPr marL="914400" marR="0" lvl="2"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3pPr>
            <a:lvl4pPr marL="1371600" marR="0" lvl="3"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4pPr>
            <a:lvl5pPr marL="1828800" marR="0" lvl="4"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5pPr>
            <a:lvl6pPr marL="2286000" marR="0" lvl="5"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6pPr>
            <a:lvl7pPr marL="2743200" marR="0" lvl="6"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7pPr>
            <a:lvl8pPr marL="3200400" marR="0" lvl="7"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8pPr>
            <a:lvl9pPr marL="3657600" marR="0" lvl="8"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9pPr>
          </a:lstStyle>
          <a:p>
            <a:endParaRPr dirty="0"/>
          </a:p>
        </p:txBody>
      </p:sp>
    </p:spTree>
    <p:extLst>
      <p:ext uri="{BB962C8B-B14F-4D97-AF65-F5344CB8AC3E}">
        <p14:creationId xmlns:p14="http://schemas.microsoft.com/office/powerpoint/2010/main" val="13367387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3_Custom Layout">
    <p:spTree>
      <p:nvGrpSpPr>
        <p:cNvPr id="1" name=""/>
        <p:cNvGrpSpPr/>
        <p:nvPr/>
      </p:nvGrpSpPr>
      <p:grpSpPr>
        <a:xfrm>
          <a:off x="0" y="0"/>
          <a:ext cx="0" cy="0"/>
          <a:chOff x="0" y="0"/>
          <a:chExt cx="0" cy="0"/>
        </a:xfrm>
      </p:grpSpPr>
      <p:sp>
        <p:nvSpPr>
          <p:cNvPr id="7" name="Shape 86"/>
          <p:cNvSpPr/>
          <p:nvPr userDrawn="1"/>
        </p:nvSpPr>
        <p:spPr>
          <a:xfrm>
            <a:off x="0" y="1809750"/>
            <a:ext cx="12192000" cy="1543200"/>
          </a:xfrm>
          <a:prstGeom prst="rect">
            <a:avLst/>
          </a:prstGeom>
          <a:solidFill>
            <a:schemeClr val="accent1"/>
          </a:solidFill>
          <a:ln>
            <a:noFill/>
          </a:ln>
        </p:spPr>
        <p:txBody>
          <a:bodyPr lIns="121900" tIns="60925" rIns="121900" bIns="60925" anchor="ctr" anchorCtr="0">
            <a:noAutofit/>
          </a:bodyPr>
          <a:lstStyle/>
          <a:p>
            <a:pPr marL="0" marR="0" lvl="0" indent="0" algn="ctr" rtl="0">
              <a:lnSpc>
                <a:spcPct val="100000"/>
              </a:lnSpc>
              <a:spcBef>
                <a:spcPts val="0"/>
              </a:spcBef>
              <a:spcAft>
                <a:spcPts val="0"/>
              </a:spcAft>
              <a:buClr>
                <a:srgbClr val="000000"/>
              </a:buClr>
              <a:buFont typeface="Arial"/>
              <a:buNone/>
            </a:pPr>
            <a:endParaRPr sz="3700" b="1" i="0" u="none" strike="noStrike" cap="none" dirty="0">
              <a:solidFill>
                <a:schemeClr val="dk2"/>
              </a:solidFill>
              <a:latin typeface="Arial"/>
              <a:ea typeface="Arial"/>
              <a:cs typeface="Arial"/>
              <a:sym typeface="Arial"/>
            </a:endParaRPr>
          </a:p>
        </p:txBody>
      </p:sp>
      <p:sp>
        <p:nvSpPr>
          <p:cNvPr id="9" name="Shape 87"/>
          <p:cNvSpPr txBox="1">
            <a:spLocks noGrp="1"/>
          </p:cNvSpPr>
          <p:nvPr>
            <p:ph type="title"/>
          </p:nvPr>
        </p:nvSpPr>
        <p:spPr>
          <a:xfrm>
            <a:off x="381837" y="2095500"/>
            <a:ext cx="8112899" cy="1021499"/>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Font typeface="Arial"/>
              <a:buNone/>
              <a:defRPr sz="4800" b="1" i="0" u="none" strike="noStrike" cap="none">
                <a:solidFill>
                  <a:schemeClr val="tx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endParaRPr dirty="0"/>
          </a:p>
        </p:txBody>
      </p:sp>
    </p:spTree>
    <p:extLst>
      <p:ext uri="{BB962C8B-B14F-4D97-AF65-F5344CB8AC3E}">
        <p14:creationId xmlns:p14="http://schemas.microsoft.com/office/powerpoint/2010/main" val="920772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endParaRPr lang="en-US" dirty="0"/>
          </a:p>
        </p:txBody>
      </p:sp>
      <p:sp>
        <p:nvSpPr>
          <p:cNvPr id="3" name="Subtitle 2"/>
          <p:cNvSpPr>
            <a:spLocks noGrp="1"/>
          </p:cNvSpPr>
          <p:nvPr>
            <p:ph type="subTitle" idx="1"/>
          </p:nvPr>
        </p:nvSpPr>
        <p:spPr>
          <a:xfrm>
            <a:off x="1524000" y="3602038"/>
            <a:ext cx="9144000" cy="855662"/>
          </a:xfrm>
          <a:prstGeom prst="rect">
            <a:avLst/>
          </a:prstGeom>
        </p:spPr>
        <p:txBody>
          <a:bodyPr anchor="ctr" anchorCtr="0"/>
          <a:lstStyle>
            <a:lvl1pPr marL="0" indent="0" algn="ctr">
              <a:buNone/>
              <a:defRPr sz="24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p>
            <a:fld id="{CFB2AF0B-8AD4-4EB8-99B7-255F387D564B}"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65D83-C431-4F95-9FC2-1259723B9E42}" type="slidenum">
              <a:rPr lang="en-US" smtClean="0"/>
              <a:t>‹#›</a:t>
            </a:fld>
            <a:endParaRPr lang="en-US" dirty="0"/>
          </a:p>
        </p:txBody>
      </p:sp>
    </p:spTree>
    <p:extLst>
      <p:ext uri="{BB962C8B-B14F-4D97-AF65-F5344CB8AC3E}">
        <p14:creationId xmlns:p14="http://schemas.microsoft.com/office/powerpoint/2010/main" val="336471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1"/>
        </a:solidFill>
        <a:effectLst/>
      </p:bgPr>
    </p:bg>
    <p:spTree>
      <p:nvGrpSpPr>
        <p:cNvPr id="1" name=""/>
        <p:cNvGrpSpPr/>
        <p:nvPr/>
      </p:nvGrpSpPr>
      <p:grpSpPr>
        <a:xfrm>
          <a:off x="0" y="0"/>
          <a:ext cx="0" cy="0"/>
          <a:chOff x="0" y="0"/>
          <a:chExt cx="0" cy="0"/>
        </a:xfrm>
      </p:grpSpPr>
      <p:sp>
        <p:nvSpPr>
          <p:cNvPr id="6" name="Shape 77"/>
          <p:cNvSpPr txBox="1">
            <a:spLocks noGrp="1"/>
          </p:cNvSpPr>
          <p:nvPr>
            <p:ph type="title"/>
          </p:nvPr>
        </p:nvSpPr>
        <p:spPr>
          <a:xfrm>
            <a:off x="311700" y="826025"/>
            <a:ext cx="62462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6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endParaRPr dirty="0"/>
          </a:p>
        </p:txBody>
      </p:sp>
    </p:spTree>
    <p:extLst>
      <p:ext uri="{BB962C8B-B14F-4D97-AF65-F5344CB8AC3E}">
        <p14:creationId xmlns:p14="http://schemas.microsoft.com/office/powerpoint/2010/main" val="11064577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ustom Layout">
    <p:bg>
      <p:bgRef idx="1001">
        <a:schemeClr val="bg1"/>
      </p:bgRef>
    </p:bg>
    <p:spTree>
      <p:nvGrpSpPr>
        <p:cNvPr id="1" name=""/>
        <p:cNvGrpSpPr/>
        <p:nvPr/>
      </p:nvGrpSpPr>
      <p:grpSpPr>
        <a:xfrm>
          <a:off x="0" y="0"/>
          <a:ext cx="0" cy="0"/>
          <a:chOff x="0" y="0"/>
          <a:chExt cx="0" cy="0"/>
        </a:xfrm>
      </p:grpSpPr>
      <p:sp>
        <p:nvSpPr>
          <p:cNvPr id="6" name="Rectangle 5"/>
          <p:cNvSpPr/>
          <p:nvPr userDrawn="1"/>
        </p:nvSpPr>
        <p:spPr>
          <a:xfrm>
            <a:off x="0" y="-1"/>
            <a:ext cx="12192000" cy="15962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15900" y="270667"/>
            <a:ext cx="10515600" cy="1325563"/>
          </a:xfrm>
        </p:spPr>
        <p:txBody>
          <a:bodyPr/>
          <a:lstStyle>
            <a:lvl1pPr>
              <a:defRPr>
                <a:solidFill>
                  <a:sysClr val="windowText" lastClr="000000"/>
                </a:solidFill>
              </a:defRPr>
            </a:lvl1pPr>
          </a:lstStyle>
          <a:p>
            <a:endParaRPr lang="en-US" dirty="0"/>
          </a:p>
        </p:txBody>
      </p:sp>
    </p:spTree>
    <p:extLst>
      <p:ext uri="{BB962C8B-B14F-4D97-AF65-F5344CB8AC3E}">
        <p14:creationId xmlns:p14="http://schemas.microsoft.com/office/powerpoint/2010/main" val="3707748474"/>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2_Content with Caption">
    <p:spTree>
      <p:nvGrpSpPr>
        <p:cNvPr id="1" name=""/>
        <p:cNvGrpSpPr/>
        <p:nvPr/>
      </p:nvGrpSpPr>
      <p:grpSpPr>
        <a:xfrm>
          <a:off x="0" y="0"/>
          <a:ext cx="0" cy="0"/>
          <a:chOff x="0" y="0"/>
          <a:chExt cx="0" cy="0"/>
        </a:xfrm>
      </p:grpSpPr>
      <p:sp>
        <p:nvSpPr>
          <p:cNvPr id="3" name="Rectangle 2"/>
          <p:cNvSpPr/>
          <p:nvPr userDrawn="1"/>
        </p:nvSpPr>
        <p:spPr>
          <a:xfrm>
            <a:off x="0" y="0"/>
            <a:ext cx="12319000" cy="1708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title"/>
          </p:nvPr>
        </p:nvSpPr>
        <p:spPr>
          <a:xfrm>
            <a:off x="375093" y="108373"/>
            <a:ext cx="10978707" cy="1600200"/>
          </a:xfrm>
        </p:spPr>
        <p:txBody>
          <a:bodyPr anchor="ctr">
            <a:normAutofit/>
          </a:bodyPr>
          <a:lstStyle>
            <a:lvl1pPr>
              <a:defRPr sz="3600" b="1">
                <a:solidFill>
                  <a:schemeClr val="tx1"/>
                </a:solidFill>
              </a:defRPr>
            </a:lvl1pPr>
          </a:lstStyle>
          <a:p>
            <a:endParaRPr lang="en-US" dirty="0"/>
          </a:p>
        </p:txBody>
      </p:sp>
    </p:spTree>
    <p:extLst>
      <p:ext uri="{BB962C8B-B14F-4D97-AF65-F5344CB8AC3E}">
        <p14:creationId xmlns:p14="http://schemas.microsoft.com/office/powerpoint/2010/main" val="31887316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Rectangle 7"/>
          <p:cNvSpPr/>
          <p:nvPr userDrawn="1"/>
        </p:nvSpPr>
        <p:spPr>
          <a:xfrm>
            <a:off x="6096000" y="0"/>
            <a:ext cx="6096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45672" y="1018267"/>
            <a:ext cx="4713514" cy="1325563"/>
          </a:xfrm>
        </p:spPr>
        <p:txBody>
          <a:bodyPr/>
          <a:lstStyle/>
          <a:p>
            <a:endParaRPr lang="en-US"/>
          </a:p>
        </p:txBody>
      </p:sp>
      <p:sp>
        <p:nvSpPr>
          <p:cNvPr id="3" name="Date Placeholder 2"/>
          <p:cNvSpPr>
            <a:spLocks noGrp="1"/>
          </p:cNvSpPr>
          <p:nvPr>
            <p:ph type="dt" sz="half" idx="10"/>
          </p:nvPr>
        </p:nvSpPr>
        <p:spPr/>
        <p:txBody>
          <a:bodyPr/>
          <a:lstStyle/>
          <a:p>
            <a:fld id="{51A82CE6-4ED0-47B0-9B2C-4B982941F720}" type="datetimeFigureOut">
              <a:rPr lang="en-US" smtClean="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558922D-D1EC-4DB3-8567-569D8AD3449F}" type="slidenum">
              <a:rPr lang="en-US" smtClean="0"/>
              <a:t>‹#›</a:t>
            </a:fld>
            <a:endParaRPr lang="en-US" dirty="0"/>
          </a:p>
        </p:txBody>
      </p:sp>
      <p:sp>
        <p:nvSpPr>
          <p:cNvPr id="7" name="Text Placeholder 6"/>
          <p:cNvSpPr>
            <a:spLocks noGrp="1"/>
          </p:cNvSpPr>
          <p:nvPr>
            <p:ph type="body" sz="quarter" idx="13"/>
          </p:nvPr>
        </p:nvSpPr>
        <p:spPr>
          <a:xfrm>
            <a:off x="745672" y="2563813"/>
            <a:ext cx="4707392" cy="1257300"/>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dirty="0"/>
          </a:p>
        </p:txBody>
      </p:sp>
    </p:spTree>
    <p:extLst>
      <p:ext uri="{BB962C8B-B14F-4D97-AF65-F5344CB8AC3E}">
        <p14:creationId xmlns:p14="http://schemas.microsoft.com/office/powerpoint/2010/main" val="1773541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solidFill>
            <a:schemeClr val="tx1">
              <a:lumMod val="50000"/>
              <a:lumOff val="50000"/>
            </a:schemeClr>
          </a:solidFill>
        </p:spPr>
        <p:txBody>
          <a:bodyPr anchor="b"/>
          <a:lstStyle>
            <a:lvl1pPr>
              <a:defRPr sz="6000">
                <a:solidFill>
                  <a:schemeClr val="bg1"/>
                </a:solidFill>
              </a:defRPr>
            </a:lvl1pPr>
          </a:lstStyle>
          <a:p>
            <a:endParaRPr lang="en-US" dirty="0"/>
          </a:p>
        </p:txBody>
      </p:sp>
      <p:sp>
        <p:nvSpPr>
          <p:cNvPr id="3" name="Text Placeholder 2"/>
          <p:cNvSpPr>
            <a:spLocks noGrp="1"/>
          </p:cNvSpPr>
          <p:nvPr>
            <p:ph type="body" idx="1"/>
          </p:nvPr>
        </p:nvSpPr>
        <p:spPr>
          <a:xfrm>
            <a:off x="831850" y="4811049"/>
            <a:ext cx="10515600" cy="432242"/>
          </a:xfrm>
          <a:solidFill>
            <a:schemeClr val="tx1"/>
          </a:solidFill>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a:p>
        </p:txBody>
      </p:sp>
      <p:sp>
        <p:nvSpPr>
          <p:cNvPr id="4" name="Date Placeholder 3"/>
          <p:cNvSpPr>
            <a:spLocks noGrp="1"/>
          </p:cNvSpPr>
          <p:nvPr>
            <p:ph type="dt" sz="half" idx="10"/>
          </p:nvPr>
        </p:nvSpPr>
        <p:spPr/>
        <p:txBody>
          <a:bodyPr/>
          <a:lstStyle/>
          <a:p>
            <a:fld id="{51A82CE6-4ED0-47B0-9B2C-4B982941F720}"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58922D-D1EC-4DB3-8567-569D8AD3449F}" type="slidenum">
              <a:rPr lang="en-US" smtClean="0"/>
              <a:t>‹#›</a:t>
            </a:fld>
            <a:endParaRPr lang="en-US" dirty="0"/>
          </a:p>
        </p:txBody>
      </p:sp>
    </p:spTree>
    <p:extLst>
      <p:ext uri="{BB962C8B-B14F-4D97-AF65-F5344CB8AC3E}">
        <p14:creationId xmlns:p14="http://schemas.microsoft.com/office/powerpoint/2010/main" val="20413429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A82CE6-4ED0-47B0-9B2C-4B982941F720}" type="datetimeFigureOut">
              <a:rPr lang="en-US" smtClean="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58922D-D1EC-4DB3-8567-569D8AD3449F}" type="slidenum">
              <a:rPr lang="en-US" smtClean="0"/>
              <a:t>‹#›</a:t>
            </a:fld>
            <a:endParaRPr lang="en-US" dirty="0"/>
          </a:p>
        </p:txBody>
      </p:sp>
    </p:spTree>
    <p:extLst>
      <p:ext uri="{BB962C8B-B14F-4D97-AF65-F5344CB8AC3E}">
        <p14:creationId xmlns:p14="http://schemas.microsoft.com/office/powerpoint/2010/main" val="5115365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A82CE6-4ED0-47B0-9B2C-4B982941F720}" type="datetimeFigureOut">
              <a:rPr lang="en-US" smtClean="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58922D-D1EC-4DB3-8567-569D8AD3449F}" type="slidenum">
              <a:rPr lang="en-US" smtClean="0"/>
              <a:t>‹#›</a:t>
            </a:fld>
            <a:endParaRPr lang="en-US" dirty="0"/>
          </a:p>
        </p:txBody>
      </p:sp>
    </p:spTree>
    <p:extLst>
      <p:ext uri="{BB962C8B-B14F-4D97-AF65-F5344CB8AC3E}">
        <p14:creationId xmlns:p14="http://schemas.microsoft.com/office/powerpoint/2010/main" val="37383721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4 Icon Bulle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EFA8C4C-FE50-44C1-8434-6C7BB898173F}"/>
              </a:ext>
            </a:extLst>
          </p:cNvPr>
          <p:cNvSpPr/>
          <p:nvPr userDrawn="1"/>
        </p:nvSpPr>
        <p:spPr>
          <a:xfrm>
            <a:off x="432000" y="0"/>
            <a:ext cx="5472000" cy="6858000"/>
          </a:xfrm>
          <a:prstGeom prst="rect">
            <a:avLst/>
          </a:prstGeom>
          <a:gradFill>
            <a:gsLst>
              <a:gs pos="0">
                <a:schemeClr val="tx1">
                  <a:lumMod val="75000"/>
                  <a:lumOff val="25000"/>
                </a:schemeClr>
              </a:gs>
              <a:gs pos="100000">
                <a:schemeClr val="tx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3" name="Content Placeholder 2">
            <a:extLst>
              <a:ext uri="{FF2B5EF4-FFF2-40B4-BE49-F238E27FC236}">
                <a16:creationId xmlns:a16="http://schemas.microsoft.com/office/drawing/2014/main" id="{BE06229A-0702-4CD6-B5F1-0DC746CC4F18}"/>
              </a:ext>
            </a:extLst>
          </p:cNvPr>
          <p:cNvSpPr>
            <a:spLocks noGrp="1"/>
          </p:cNvSpPr>
          <p:nvPr>
            <p:ph idx="1" hasCustomPrompt="1"/>
          </p:nvPr>
        </p:nvSpPr>
        <p:spPr>
          <a:xfrm>
            <a:off x="680728" y="5657850"/>
            <a:ext cx="4974545" cy="707513"/>
          </a:xfrm>
        </p:spPr>
        <p:txBody>
          <a:bodyPr/>
          <a:lstStyle>
            <a:lvl1pPr marL="0" indent="0">
              <a:buNone/>
              <a:defRPr sz="1800">
                <a:solidFill>
                  <a:schemeClr val="bg1"/>
                </a:solidFill>
              </a:defRPr>
            </a:lvl1pPr>
          </a:lstStyle>
          <a:p>
            <a:pPr lvl="0"/>
            <a:r>
              <a:rPr lang="en-US" dirty="0"/>
              <a:t>Subtitle, tagline or blurb can go here</a:t>
            </a:r>
            <a:endParaRPr lang="en-ZA" dirty="0"/>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ZA" smtClean="0"/>
              <a:pPr/>
              <a:t>‹#›</a:t>
            </a:fld>
            <a:endParaRPr lang="en-ZA" dirty="0"/>
          </a:p>
        </p:txBody>
      </p:sp>
      <p:sp>
        <p:nvSpPr>
          <p:cNvPr id="10" name="Picture Placeholder 4">
            <a:extLst>
              <a:ext uri="{FF2B5EF4-FFF2-40B4-BE49-F238E27FC236}">
                <a16:creationId xmlns:a16="http://schemas.microsoft.com/office/drawing/2014/main" id="{704BE0A1-F26A-4947-971D-055860FFC91D}"/>
              </a:ext>
            </a:extLst>
          </p:cNvPr>
          <p:cNvSpPr>
            <a:spLocks noGrp="1"/>
          </p:cNvSpPr>
          <p:nvPr>
            <p:ph type="pic" sz="quarter" idx="12" hasCustomPrompt="1"/>
          </p:nvPr>
        </p:nvSpPr>
        <p:spPr>
          <a:xfrm>
            <a:off x="432000" y="0"/>
            <a:ext cx="5472000" cy="3714747"/>
          </a:xfr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marL="0" indent="0" algn="l">
              <a:buFont typeface="Arial" panose="020B0604020202020204" pitchFamily="34" charset="0"/>
              <a:buNone/>
              <a:defRPr lang="en-ZA" sz="1100" i="1">
                <a:solidFill>
                  <a:schemeClr val="lt1"/>
                </a:solidFill>
                <a:latin typeface="Times New Roman" panose="02020603050405020304" pitchFamily="18" charset="0"/>
                <a:cs typeface="Times New Roman" panose="02020603050405020304" pitchFamily="18" charset="0"/>
              </a:defRPr>
            </a:lvl1pPr>
          </a:lstStyle>
          <a:p>
            <a:pPr marL="0" lvl="0" algn="ctr"/>
            <a:r>
              <a:rPr lang="en-ZA" dirty="0"/>
              <a:t>Insert or Drag &amp; Drop your photo here</a:t>
            </a:r>
          </a:p>
        </p:txBody>
      </p:sp>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a:xfrm>
            <a:off x="680728" y="3981450"/>
            <a:ext cx="4974545" cy="1343025"/>
          </a:xfrm>
        </p:spPr>
        <p:txBody>
          <a:bodyPr vert="horz" lIns="0" tIns="0" rIns="0" bIns="0" rtlCol="0" anchor="b">
            <a:noAutofit/>
          </a:bodyPr>
          <a:lstStyle>
            <a:lvl1pPr>
              <a:defRPr lang="en-ZA" sz="3600" dirty="0">
                <a:solidFill>
                  <a:schemeClr val="bg1"/>
                </a:solidFill>
              </a:defRPr>
            </a:lvl1pPr>
          </a:lstStyle>
          <a:p>
            <a:pPr lvl="0"/>
            <a:r>
              <a:rPr lang="en-US"/>
              <a:t>Click to edit Master title style</a:t>
            </a:r>
            <a:endParaRPr lang="en-ZA" dirty="0"/>
          </a:p>
        </p:txBody>
      </p:sp>
      <p:sp>
        <p:nvSpPr>
          <p:cNvPr id="13" name="Text Placeholder 8">
            <a:extLst>
              <a:ext uri="{FF2B5EF4-FFF2-40B4-BE49-F238E27FC236}">
                <a16:creationId xmlns:a16="http://schemas.microsoft.com/office/drawing/2014/main" id="{B51A342D-6638-406F-A54B-59B56F36AD4A}"/>
              </a:ext>
            </a:extLst>
          </p:cNvPr>
          <p:cNvSpPr>
            <a:spLocks noGrp="1"/>
          </p:cNvSpPr>
          <p:nvPr>
            <p:ph type="body" sz="quarter" idx="13" hasCustomPrompt="1"/>
          </p:nvPr>
        </p:nvSpPr>
        <p:spPr>
          <a:xfrm>
            <a:off x="7078577" y="5010963"/>
            <a:ext cx="180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3</a:t>
            </a:r>
            <a:endParaRPr lang="en-ZA" dirty="0"/>
          </a:p>
        </p:txBody>
      </p:sp>
      <p:sp>
        <p:nvSpPr>
          <p:cNvPr id="14" name="Text Placeholder 10">
            <a:extLst>
              <a:ext uri="{FF2B5EF4-FFF2-40B4-BE49-F238E27FC236}">
                <a16:creationId xmlns:a16="http://schemas.microsoft.com/office/drawing/2014/main" id="{C32169FB-F8BF-46FF-8BDE-E27C751C1C46}"/>
              </a:ext>
            </a:extLst>
          </p:cNvPr>
          <p:cNvSpPr>
            <a:spLocks noGrp="1"/>
          </p:cNvSpPr>
          <p:nvPr>
            <p:ph type="body" sz="quarter" idx="14" hasCustomPrompt="1"/>
          </p:nvPr>
        </p:nvSpPr>
        <p:spPr>
          <a:xfrm>
            <a:off x="7078577" y="5645363"/>
            <a:ext cx="180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5" name="Text Placeholder 8">
            <a:extLst>
              <a:ext uri="{FF2B5EF4-FFF2-40B4-BE49-F238E27FC236}">
                <a16:creationId xmlns:a16="http://schemas.microsoft.com/office/drawing/2014/main" id="{051BC42F-45BF-462B-A15F-54639A5DA461}"/>
              </a:ext>
            </a:extLst>
          </p:cNvPr>
          <p:cNvSpPr>
            <a:spLocks noGrp="1"/>
          </p:cNvSpPr>
          <p:nvPr>
            <p:ph type="body" sz="quarter" idx="15" hasCustomPrompt="1"/>
          </p:nvPr>
        </p:nvSpPr>
        <p:spPr>
          <a:xfrm>
            <a:off x="9402677" y="5010963"/>
            <a:ext cx="180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4</a:t>
            </a:r>
            <a:endParaRPr lang="en-ZA" dirty="0"/>
          </a:p>
        </p:txBody>
      </p:sp>
      <p:sp>
        <p:nvSpPr>
          <p:cNvPr id="16" name="Text Placeholder 10">
            <a:extLst>
              <a:ext uri="{FF2B5EF4-FFF2-40B4-BE49-F238E27FC236}">
                <a16:creationId xmlns:a16="http://schemas.microsoft.com/office/drawing/2014/main" id="{08A990CD-AF1D-4FBE-B3FF-4BC5BE2BFD9F}"/>
              </a:ext>
            </a:extLst>
          </p:cNvPr>
          <p:cNvSpPr>
            <a:spLocks noGrp="1"/>
          </p:cNvSpPr>
          <p:nvPr>
            <p:ph type="body" sz="quarter" idx="16" hasCustomPrompt="1"/>
          </p:nvPr>
        </p:nvSpPr>
        <p:spPr>
          <a:xfrm>
            <a:off x="9402677" y="5645363"/>
            <a:ext cx="180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3" name="Text Placeholder 8">
            <a:extLst>
              <a:ext uri="{FF2B5EF4-FFF2-40B4-BE49-F238E27FC236}">
                <a16:creationId xmlns:a16="http://schemas.microsoft.com/office/drawing/2014/main" id="{B71CBA76-3CE4-4FA7-8940-41ECC9129C5A}"/>
              </a:ext>
            </a:extLst>
          </p:cNvPr>
          <p:cNvSpPr>
            <a:spLocks noGrp="1"/>
          </p:cNvSpPr>
          <p:nvPr>
            <p:ph type="body" sz="quarter" idx="17" hasCustomPrompt="1"/>
          </p:nvPr>
        </p:nvSpPr>
        <p:spPr>
          <a:xfrm>
            <a:off x="7078577" y="2360347"/>
            <a:ext cx="180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24" name="Text Placeholder 10">
            <a:extLst>
              <a:ext uri="{FF2B5EF4-FFF2-40B4-BE49-F238E27FC236}">
                <a16:creationId xmlns:a16="http://schemas.microsoft.com/office/drawing/2014/main" id="{ADC8FCF6-5E2F-4976-8979-F493766C38E0}"/>
              </a:ext>
            </a:extLst>
          </p:cNvPr>
          <p:cNvSpPr>
            <a:spLocks noGrp="1"/>
          </p:cNvSpPr>
          <p:nvPr>
            <p:ph type="body" sz="quarter" idx="18" hasCustomPrompt="1"/>
          </p:nvPr>
        </p:nvSpPr>
        <p:spPr>
          <a:xfrm>
            <a:off x="7078577" y="2994747"/>
            <a:ext cx="180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5" name="Text Placeholder 8">
            <a:extLst>
              <a:ext uri="{FF2B5EF4-FFF2-40B4-BE49-F238E27FC236}">
                <a16:creationId xmlns:a16="http://schemas.microsoft.com/office/drawing/2014/main" id="{F111F3D7-9557-4D01-B2FB-38A2FFA1052E}"/>
              </a:ext>
            </a:extLst>
          </p:cNvPr>
          <p:cNvSpPr>
            <a:spLocks noGrp="1"/>
          </p:cNvSpPr>
          <p:nvPr>
            <p:ph type="body" sz="quarter" idx="19" hasCustomPrompt="1"/>
          </p:nvPr>
        </p:nvSpPr>
        <p:spPr>
          <a:xfrm>
            <a:off x="9402677" y="2360347"/>
            <a:ext cx="180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2</a:t>
            </a:r>
            <a:endParaRPr lang="en-ZA" dirty="0"/>
          </a:p>
        </p:txBody>
      </p:sp>
      <p:sp>
        <p:nvSpPr>
          <p:cNvPr id="26" name="Text Placeholder 10">
            <a:extLst>
              <a:ext uri="{FF2B5EF4-FFF2-40B4-BE49-F238E27FC236}">
                <a16:creationId xmlns:a16="http://schemas.microsoft.com/office/drawing/2014/main" id="{FE89EBCC-101B-4979-93C1-08579B031993}"/>
              </a:ext>
            </a:extLst>
          </p:cNvPr>
          <p:cNvSpPr>
            <a:spLocks noGrp="1"/>
          </p:cNvSpPr>
          <p:nvPr>
            <p:ph type="body" sz="quarter" idx="20" hasCustomPrompt="1"/>
          </p:nvPr>
        </p:nvSpPr>
        <p:spPr>
          <a:xfrm>
            <a:off x="9402677" y="2994747"/>
            <a:ext cx="180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Tree>
    <p:extLst>
      <p:ext uri="{BB962C8B-B14F-4D97-AF65-F5344CB8AC3E}">
        <p14:creationId xmlns:p14="http://schemas.microsoft.com/office/powerpoint/2010/main" val="1448215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endParaRPr lang="en-US" dirty="0"/>
          </a:p>
        </p:txBody>
      </p:sp>
      <p:sp>
        <p:nvSpPr>
          <p:cNvPr id="4" name="Date Placeholder 3"/>
          <p:cNvSpPr>
            <a:spLocks noGrp="1"/>
          </p:cNvSpPr>
          <p:nvPr>
            <p:ph type="dt" sz="half" idx="10"/>
          </p:nvPr>
        </p:nvSpPr>
        <p:spPr/>
        <p:txBody>
          <a:bodyPr/>
          <a:lstStyle/>
          <a:p>
            <a:fld id="{CFB2AF0B-8AD4-4EB8-99B7-255F387D564B}"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65D83-C431-4F95-9FC2-1259723B9E42}"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5234" y="5257800"/>
            <a:ext cx="3592196" cy="996950"/>
          </a:xfrm>
          <a:prstGeom prst="rect">
            <a:avLst/>
          </a:prstGeom>
        </p:spPr>
      </p:pic>
      <p:sp>
        <p:nvSpPr>
          <p:cNvPr id="8" name="Subtitle 2"/>
          <p:cNvSpPr>
            <a:spLocks noGrp="1"/>
          </p:cNvSpPr>
          <p:nvPr>
            <p:ph type="subTitle" idx="1"/>
          </p:nvPr>
        </p:nvSpPr>
        <p:spPr>
          <a:xfrm>
            <a:off x="1524000" y="3602038"/>
            <a:ext cx="9144000" cy="855662"/>
          </a:xfrm>
          <a:prstGeom prst="rect">
            <a:avLst/>
          </a:prstGeom>
        </p:spPr>
        <p:txBody>
          <a:bodyPr anchor="ctr" anchorCtr="0"/>
          <a:lstStyle>
            <a:lvl1pPr marL="0" indent="0" algn="ctr">
              <a:buNone/>
              <a:defRPr sz="24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Tree>
    <p:extLst>
      <p:ext uri="{BB962C8B-B14F-4D97-AF65-F5344CB8AC3E}">
        <p14:creationId xmlns:p14="http://schemas.microsoft.com/office/powerpoint/2010/main" val="317903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2481943"/>
            <a:ext cx="10515600" cy="2080532"/>
          </a:xfrm>
        </p:spPr>
        <p:txBody>
          <a:bodyPr anchor="b"/>
          <a:lstStyle>
            <a:lvl1pPr>
              <a:defRPr sz="6000"/>
            </a:lvl1pPr>
          </a:lstStyle>
          <a:p>
            <a:endParaRPr lang="en-US" dirty="0"/>
          </a:p>
        </p:txBody>
      </p:sp>
      <p:sp>
        <p:nvSpPr>
          <p:cNvPr id="3" name="Text Placeholder 2"/>
          <p:cNvSpPr>
            <a:spLocks noGrp="1"/>
          </p:cNvSpPr>
          <p:nvPr>
            <p:ph type="body" idx="1"/>
          </p:nvPr>
        </p:nvSpPr>
        <p:spPr>
          <a:xfrm>
            <a:off x="831850" y="4589463"/>
            <a:ext cx="10515600" cy="1500187"/>
          </a:xfrm>
          <a:prstGeom prst="rect">
            <a:avLst/>
          </a:prstGeom>
          <a:noFill/>
        </p:spPr>
        <p:txBody>
          <a:bodyPr anchor="ctr" anchorCtr="0">
            <a:normAutofit/>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a:p>
        </p:txBody>
      </p:sp>
      <p:sp>
        <p:nvSpPr>
          <p:cNvPr id="4" name="Date Placeholder 3"/>
          <p:cNvSpPr>
            <a:spLocks noGrp="1"/>
          </p:cNvSpPr>
          <p:nvPr>
            <p:ph type="dt" sz="half" idx="10"/>
          </p:nvPr>
        </p:nvSpPr>
        <p:spPr/>
        <p:txBody>
          <a:bodyPr/>
          <a:lstStyle/>
          <a:p>
            <a:fld id="{CFB2AF0B-8AD4-4EB8-99B7-255F387D564B}"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65D83-C431-4F95-9FC2-1259723B9E42}"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7956" y="525760"/>
            <a:ext cx="4378671" cy="1215222"/>
          </a:xfrm>
          <a:prstGeom prst="rect">
            <a:avLst/>
          </a:prstGeom>
        </p:spPr>
      </p:pic>
    </p:spTree>
    <p:extLst>
      <p:ext uri="{BB962C8B-B14F-4D97-AF65-F5344CB8AC3E}">
        <p14:creationId xmlns:p14="http://schemas.microsoft.com/office/powerpoint/2010/main" val="1881760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14804" y="2704420"/>
            <a:ext cx="3973285" cy="822551"/>
          </a:xfrm>
        </p:spPr>
        <p:txBody>
          <a:bodyPr/>
          <a:lstStyle>
            <a:lvl1pPr>
              <a:defRPr/>
            </a:lvl1pPr>
          </a:lstStyle>
          <a:p>
            <a:r>
              <a:rPr lang="en-US" dirty="0"/>
              <a:t>Edit</a:t>
            </a:r>
          </a:p>
        </p:txBody>
      </p:sp>
      <p:sp>
        <p:nvSpPr>
          <p:cNvPr id="5" name="Date Placeholder 4"/>
          <p:cNvSpPr>
            <a:spLocks noGrp="1"/>
          </p:cNvSpPr>
          <p:nvPr>
            <p:ph type="dt" sz="half" idx="10"/>
          </p:nvPr>
        </p:nvSpPr>
        <p:spPr/>
        <p:txBody>
          <a:bodyPr/>
          <a:lstStyle/>
          <a:p>
            <a:fld id="{CFB2AF0B-8AD4-4EB8-99B7-255F387D564B}" type="datetimeFigureOut">
              <a:rPr lang="en-US" smtClean="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F65D83-C431-4F95-9FC2-1259723B9E42}" type="slidenum">
              <a:rPr lang="en-US" smtClean="0"/>
              <a:t>‹#›</a:t>
            </a:fld>
            <a:endParaRPr lang="en-US" dirty="0"/>
          </a:p>
        </p:txBody>
      </p:sp>
      <p:sp>
        <p:nvSpPr>
          <p:cNvPr id="8" name="TextBox 7"/>
          <p:cNvSpPr txBox="1"/>
          <p:nvPr userDrawn="1"/>
        </p:nvSpPr>
        <p:spPr>
          <a:xfrm>
            <a:off x="5088089" y="-34791"/>
            <a:ext cx="1683474" cy="5478423"/>
          </a:xfrm>
          <a:prstGeom prst="rect">
            <a:avLst/>
          </a:prstGeom>
          <a:noFill/>
        </p:spPr>
        <p:txBody>
          <a:bodyPr wrap="none" rtlCol="0">
            <a:spAutoFit/>
          </a:bodyPr>
          <a:lstStyle/>
          <a:p>
            <a:r>
              <a:rPr lang="en-US" sz="35000" dirty="0">
                <a:solidFill>
                  <a:schemeClr val="accent1"/>
                </a:solidFill>
              </a:rPr>
              <a:t>{</a:t>
            </a:r>
          </a:p>
        </p:txBody>
      </p:sp>
      <p:sp>
        <p:nvSpPr>
          <p:cNvPr id="10" name="Text Placeholder 12"/>
          <p:cNvSpPr>
            <a:spLocks noGrp="1"/>
          </p:cNvSpPr>
          <p:nvPr>
            <p:ph type="body" sz="quarter" idx="14" hasCustomPrompt="1"/>
          </p:nvPr>
        </p:nvSpPr>
        <p:spPr>
          <a:xfrm>
            <a:off x="7086600" y="609600"/>
            <a:ext cx="3048000" cy="5181600"/>
          </a:xfrm>
          <a:noFill/>
        </p:spPr>
        <p:txBody>
          <a:bodyPr anchor="ctr"/>
          <a:lstStyle>
            <a:lvl1pPr marL="285750" indent="-285750">
              <a:spcBef>
                <a:spcPts val="0"/>
              </a:spcBef>
              <a:spcAft>
                <a:spcPts val="1800"/>
              </a:spcAft>
              <a:buFont typeface="Arial" charset="0"/>
              <a:buChar char="•"/>
              <a:defRPr sz="2400" b="0">
                <a:solidFill>
                  <a:schemeClr val="tx1"/>
                </a:solidFill>
              </a:defRPr>
            </a:lvl1pPr>
            <a:lvl2pPr marL="457200" indent="0">
              <a:buFont typeface="Arial" charset="0"/>
              <a:buNone/>
              <a:defRPr b="1">
                <a:solidFill>
                  <a:schemeClr val="tx1"/>
                </a:solidFill>
              </a:defRPr>
            </a:lvl2pPr>
            <a:lvl3pPr marL="914400" indent="0">
              <a:buFont typeface="Arial" charset="0"/>
              <a:buNone/>
              <a:defRPr b="1">
                <a:solidFill>
                  <a:schemeClr val="tx1"/>
                </a:solidFill>
              </a:defRPr>
            </a:lvl3pPr>
            <a:lvl4pPr marL="1371600" indent="0">
              <a:buFont typeface="Arial" charset="0"/>
              <a:buNone/>
              <a:defRPr b="1">
                <a:solidFill>
                  <a:schemeClr val="tx1"/>
                </a:solidFill>
              </a:defRPr>
            </a:lvl4pPr>
            <a:lvl5pPr marL="1828800" indent="0">
              <a:buFont typeface="Arial" charset="0"/>
              <a:buNone/>
              <a:defRPr/>
            </a:lvl5pPr>
          </a:lstStyle>
          <a:p>
            <a:pPr lvl="0"/>
            <a:r>
              <a:rPr lang="en-US" dirty="0"/>
              <a:t>Bullet text</a:t>
            </a:r>
          </a:p>
          <a:p>
            <a:pPr lvl="0"/>
            <a:r>
              <a:rPr lang="en-US" dirty="0"/>
              <a:t>Bullet text</a:t>
            </a:r>
          </a:p>
          <a:p>
            <a:pPr lvl="0"/>
            <a:endParaRPr lang="en-US" dirty="0"/>
          </a:p>
        </p:txBody>
      </p:sp>
    </p:spTree>
    <p:extLst>
      <p:ext uri="{BB962C8B-B14F-4D97-AF65-F5344CB8AC3E}">
        <p14:creationId xmlns:p14="http://schemas.microsoft.com/office/powerpoint/2010/main" val="851814368"/>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839788" y="783771"/>
            <a:ext cx="5157787" cy="5405892"/>
          </a:xfrm>
          <a:prstGeom prst="rect">
            <a:avLst/>
          </a:prstGeom>
        </p:spPr>
        <p:txBody>
          <a:bodyPr/>
          <a:lstStyle>
            <a:lvl1pPr marL="0" indent="0">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172200" y="783771"/>
            <a:ext cx="5183188" cy="5405892"/>
          </a:xfrm>
          <a:prstGeom prst="rect">
            <a:avLst/>
          </a:prstGeom>
        </p:spPr>
        <p:txBody>
          <a:bodyPr/>
          <a:lstStyle>
            <a:lvl1pPr marL="0" indent="0">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FB2AF0B-8AD4-4EB8-99B7-255F387D564B}" type="datetimeFigureOut">
              <a:rPr lang="en-US" smtClean="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F65D83-C431-4F95-9FC2-1259723B9E42}" type="slidenum">
              <a:rPr lang="en-US" smtClean="0"/>
              <a:t>‹#›</a:t>
            </a:fld>
            <a:endParaRPr lang="en-US" dirty="0"/>
          </a:p>
        </p:txBody>
      </p:sp>
    </p:spTree>
    <p:extLst>
      <p:ext uri="{BB962C8B-B14F-4D97-AF65-F5344CB8AC3E}">
        <p14:creationId xmlns:p14="http://schemas.microsoft.com/office/powerpoint/2010/main" val="108892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sz="4400"/>
            </a:lvl1pPr>
          </a:lstStyle>
          <a:p>
            <a:endParaRPr lang="en-US" dirty="0"/>
          </a:p>
        </p:txBody>
      </p:sp>
      <p:sp>
        <p:nvSpPr>
          <p:cNvPr id="3" name="Text Placeholder 2"/>
          <p:cNvSpPr>
            <a:spLocks noGrp="1"/>
          </p:cNvSpPr>
          <p:nvPr>
            <p:ph type="body" idx="1"/>
          </p:nvPr>
        </p:nvSpPr>
        <p:spPr>
          <a:xfrm>
            <a:off x="839788" y="2030867"/>
            <a:ext cx="5157787" cy="474208"/>
          </a:xfrm>
          <a:prstGeom prst="rect">
            <a:avLst/>
          </a:prstGeo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p:txBody>
      </p:sp>
      <p:sp>
        <p:nvSpPr>
          <p:cNvPr id="4" name="Content Placeholder 3"/>
          <p:cNvSpPr>
            <a:spLocks noGrp="1"/>
          </p:cNvSpPr>
          <p:nvPr>
            <p:ph sz="half" idx="2"/>
          </p:nvPr>
        </p:nvSpPr>
        <p:spPr>
          <a:xfrm>
            <a:off x="839788" y="2505075"/>
            <a:ext cx="5157787" cy="3684588"/>
          </a:xfrm>
          <a:prstGeom prst="rect">
            <a:avLst/>
          </a:prstGeom>
        </p:spPr>
        <p:txBody>
          <a:bodyPr/>
          <a:lstStyle>
            <a:lvl1pPr>
              <a:defRPr b="0"/>
            </a:lvl1pPr>
          </a:lstStyle>
          <a:p>
            <a:pPr lvl="0"/>
            <a:endParaRPr lang="en-US" dirty="0"/>
          </a:p>
        </p:txBody>
      </p:sp>
      <p:sp>
        <p:nvSpPr>
          <p:cNvPr id="5" name="Text Placeholder 4"/>
          <p:cNvSpPr>
            <a:spLocks noGrp="1"/>
          </p:cNvSpPr>
          <p:nvPr>
            <p:ph type="body" sz="quarter" idx="3"/>
          </p:nvPr>
        </p:nvSpPr>
        <p:spPr>
          <a:xfrm>
            <a:off x="6172200" y="2030867"/>
            <a:ext cx="5183188" cy="474208"/>
          </a:xfrm>
          <a:prstGeom prst="rect">
            <a:avLst/>
          </a:prstGeo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p:txBody>
      </p:sp>
      <p:sp>
        <p:nvSpPr>
          <p:cNvPr id="6" name="Content Placeholder 5"/>
          <p:cNvSpPr>
            <a:spLocks noGrp="1"/>
          </p:cNvSpPr>
          <p:nvPr>
            <p:ph sz="quarter" idx="4"/>
          </p:nvPr>
        </p:nvSpPr>
        <p:spPr>
          <a:xfrm>
            <a:off x="6172200" y="2505075"/>
            <a:ext cx="5183188" cy="3684588"/>
          </a:xfrm>
          <a:prstGeom prst="rect">
            <a:avLst/>
          </a:prstGeom>
        </p:spPr>
        <p:txBody>
          <a:bodyPr/>
          <a:lstStyle>
            <a:lvl1pPr>
              <a:defRPr b="0"/>
            </a:lvl1pPr>
          </a:lstStyle>
          <a:p>
            <a:pPr lvl="0"/>
            <a:endParaRPr lang="en-US" dirty="0"/>
          </a:p>
        </p:txBody>
      </p:sp>
      <p:sp>
        <p:nvSpPr>
          <p:cNvPr id="7" name="Date Placeholder 6"/>
          <p:cNvSpPr>
            <a:spLocks noGrp="1"/>
          </p:cNvSpPr>
          <p:nvPr>
            <p:ph type="dt" sz="half" idx="10"/>
          </p:nvPr>
        </p:nvSpPr>
        <p:spPr/>
        <p:txBody>
          <a:bodyPr/>
          <a:lstStyle/>
          <a:p>
            <a:fld id="{CFB2AF0B-8AD4-4EB8-99B7-255F387D564B}" type="datetimeFigureOut">
              <a:rPr lang="en-US" smtClean="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F65D83-C431-4F95-9FC2-1259723B9E42}" type="slidenum">
              <a:rPr lang="en-US" smtClean="0"/>
              <a:t>‹#›</a:t>
            </a:fld>
            <a:endParaRPr lang="en-US" dirty="0"/>
          </a:p>
        </p:txBody>
      </p:sp>
    </p:spTree>
    <p:extLst>
      <p:ext uri="{BB962C8B-B14F-4D97-AF65-F5344CB8AC3E}">
        <p14:creationId xmlns:p14="http://schemas.microsoft.com/office/powerpoint/2010/main" val="536243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1000125"/>
            <a:ext cx="5138057" cy="485775"/>
          </a:xfrm>
          <a:solidFill>
            <a:schemeClr val="accent1"/>
          </a:solidFill>
        </p:spPr>
        <p:txBody>
          <a:bodyPr/>
          <a:lstStyle>
            <a:lvl1pPr>
              <a:defRPr sz="2800"/>
            </a:lvl1pPr>
          </a:lstStyle>
          <a:p>
            <a:r>
              <a:rPr lang="en-US"/>
              <a:t>Click to edit Master title style</a:t>
            </a:r>
          </a:p>
        </p:txBody>
      </p:sp>
      <p:sp>
        <p:nvSpPr>
          <p:cNvPr id="3" name="Date Placeholder 2"/>
          <p:cNvSpPr>
            <a:spLocks noGrp="1"/>
          </p:cNvSpPr>
          <p:nvPr>
            <p:ph type="dt" sz="half" idx="10"/>
          </p:nvPr>
        </p:nvSpPr>
        <p:spPr/>
        <p:txBody>
          <a:bodyPr/>
          <a:lstStyle/>
          <a:p>
            <a:fld id="{CFB2AF0B-8AD4-4EB8-99B7-255F387D564B}" type="datetimeFigureOut">
              <a:rPr lang="en-US" smtClean="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F65D83-C431-4F95-9FC2-1259723B9E42}" type="slidenum">
              <a:rPr lang="en-US" smtClean="0"/>
              <a:t>‹#›</a:t>
            </a:fld>
            <a:endParaRPr lang="en-US" dirty="0"/>
          </a:p>
        </p:txBody>
      </p:sp>
      <p:sp>
        <p:nvSpPr>
          <p:cNvPr id="6" name="TextBox 5"/>
          <p:cNvSpPr txBox="1"/>
          <p:nvPr userDrawn="1"/>
        </p:nvSpPr>
        <p:spPr>
          <a:xfrm>
            <a:off x="838200" y="1823294"/>
            <a:ext cx="10515600" cy="1685846"/>
          </a:xfrm>
          <a:prstGeom prst="rect">
            <a:avLst/>
          </a:prstGeom>
          <a:noFill/>
        </p:spPr>
        <p:txBody>
          <a:bodyPr wrap="square" rtlCol="0">
            <a:spAutoFit/>
          </a:bodyPr>
          <a:lstStyle/>
          <a:p>
            <a:pPr marL="342900" indent="-342900">
              <a:lnSpc>
                <a:spcPct val="150000"/>
              </a:lnSpc>
              <a:buFont typeface="Arial" charset="0"/>
              <a:buChar char="•"/>
            </a:pPr>
            <a:r>
              <a:rPr lang="en-US" sz="2400" dirty="0">
                <a:latin typeface="+mn-lt"/>
              </a:rPr>
              <a:t>Bullet</a:t>
            </a:r>
            <a:r>
              <a:rPr lang="en-US" sz="2400" baseline="0" dirty="0">
                <a:latin typeface="+mn-lt"/>
              </a:rPr>
              <a:t> 1</a:t>
            </a:r>
          </a:p>
          <a:p>
            <a:pPr marL="342900" indent="-342900">
              <a:lnSpc>
                <a:spcPct val="150000"/>
              </a:lnSpc>
              <a:buFont typeface="Arial" charset="0"/>
              <a:buChar char="•"/>
            </a:pPr>
            <a:r>
              <a:rPr lang="en-US" sz="2400" baseline="0" dirty="0">
                <a:latin typeface="+mn-lt"/>
              </a:rPr>
              <a:t>Bullet 2</a:t>
            </a:r>
          </a:p>
          <a:p>
            <a:pPr marL="342900" indent="-342900">
              <a:lnSpc>
                <a:spcPct val="150000"/>
              </a:lnSpc>
              <a:buFont typeface="Arial" charset="0"/>
              <a:buChar char="•"/>
            </a:pPr>
            <a:r>
              <a:rPr lang="en-US" sz="2400" baseline="0" dirty="0">
                <a:latin typeface="+mn-lt"/>
              </a:rPr>
              <a:t>Bullet 3</a:t>
            </a:r>
            <a:endParaRPr lang="en-US" sz="2400" dirty="0">
              <a:latin typeface="+mn-lt"/>
            </a:endParaRPr>
          </a:p>
        </p:txBody>
      </p:sp>
    </p:spTree>
    <p:extLst>
      <p:ext uri="{BB962C8B-B14F-4D97-AF65-F5344CB8AC3E}">
        <p14:creationId xmlns:p14="http://schemas.microsoft.com/office/powerpoint/2010/main" val="854214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3.pn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2.xml"/><Relationship Id="rId7"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theme" Target="../theme/theme3.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457325"/>
            <a:ext cx="10515600" cy="1220561"/>
          </a:xfrm>
          <a:prstGeom prst="rect">
            <a:avLst/>
          </a:prstGeom>
        </p:spPr>
        <p:txBody>
          <a:bodyPr vert="horz" lIns="91440" tIns="45720" rIns="91440" bIns="45720" rtlCol="0" anchor="ctr">
            <a:noAutofit/>
          </a:bodyPr>
          <a:lstStyle/>
          <a:p>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2AF0B-8AD4-4EB8-99B7-255F387D564B}" type="datetimeFigureOut">
              <a:rPr lang="en-US" smtClean="0"/>
              <a:t>5/27/2020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65D83-C431-4F95-9FC2-1259723B9E42}" type="slidenum">
              <a:rPr lang="en-US" smtClean="0"/>
              <a:t>‹#›</a:t>
            </a:fld>
            <a:endParaRPr lang="en-US" dirty="0"/>
          </a:p>
        </p:txBody>
      </p:sp>
      <p:pic>
        <p:nvPicPr>
          <p:cNvPr id="8" name="Picture 7"/>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685796" y="4931229"/>
            <a:ext cx="2427259" cy="1425121"/>
          </a:xfrm>
          <a:prstGeom prst="rect">
            <a:avLst/>
          </a:prstGeom>
        </p:spPr>
      </p:pic>
      <p:sp>
        <p:nvSpPr>
          <p:cNvPr id="7" name="TextBox 6"/>
          <p:cNvSpPr txBox="1"/>
          <p:nvPr userDrawn="1"/>
        </p:nvSpPr>
        <p:spPr>
          <a:xfrm>
            <a:off x="6072412" y="873124"/>
            <a:ext cx="4773388" cy="469901"/>
          </a:xfrm>
          <a:prstGeom prst="rect">
            <a:avLst/>
          </a:prstGeom>
          <a:noFill/>
        </p:spPr>
        <p:txBody>
          <a:bodyPr wrap="square" rtlCol="0">
            <a:spAutoFit/>
          </a:bodyPr>
          <a:lstStyle/>
          <a:p>
            <a:endParaRPr lang="en-US" dirty="0"/>
          </a:p>
        </p:txBody>
      </p:sp>
      <p:sp>
        <p:nvSpPr>
          <p:cNvPr id="9" name="Text Placeholder 2"/>
          <p:cNvSpPr>
            <a:spLocks noGrp="1"/>
          </p:cNvSpPr>
          <p:nvPr>
            <p:ph type="body" idx="1"/>
          </p:nvPr>
        </p:nvSpPr>
        <p:spPr>
          <a:xfrm>
            <a:off x="838200" y="965200"/>
            <a:ext cx="3695700" cy="406400"/>
          </a:xfrm>
          <a:prstGeom prst="rect">
            <a:avLst/>
          </a:prstGeom>
          <a:solidFill>
            <a:schemeClr val="accent1"/>
          </a:solidFill>
        </p:spPr>
        <p:txBody>
          <a:bodyPr vert="horz" lIns="91440" tIns="45720" rIns="91440" bIns="45720" rtlCol="0" anchor="b" anchorCtr="0">
            <a:normAutofit/>
          </a:bodyPr>
          <a:lstStyle/>
          <a:p>
            <a:pPr lvl="0"/>
            <a:endParaRPr lang="en-US" dirty="0"/>
          </a:p>
        </p:txBody>
      </p:sp>
    </p:spTree>
    <p:extLst>
      <p:ext uri="{BB962C8B-B14F-4D97-AF65-F5344CB8AC3E}">
        <p14:creationId xmlns:p14="http://schemas.microsoft.com/office/powerpoint/2010/main" val="2530093177"/>
      </p:ext>
    </p:extLst>
  </p:cSld>
  <p:clrMap bg1="lt1" tx1="dk1" bg2="lt2" tx2="dk2" accent1="accent1" accent2="accent2" accent3="accent3" accent4="accent4" accent5="accent5" accent6="accent6" hlink="hlink" folHlink="folHlink"/>
  <p:sldLayoutIdLst>
    <p:sldLayoutId id="2147483734" r:id="rId1"/>
    <p:sldLayoutId id="2147483783" r:id="rId2"/>
    <p:sldLayoutId id="2147483733" r:id="rId3"/>
    <p:sldLayoutId id="2147483784" r:id="rId4"/>
    <p:sldLayoutId id="2147483735" r:id="rId5"/>
    <p:sldLayoutId id="2147483736" r:id="rId6"/>
    <p:sldLayoutId id="2147483744" r:id="rId7"/>
    <p:sldLayoutId id="2147483737" r:id="rId8"/>
    <p:sldLayoutId id="2147483789" r:id="rId9"/>
    <p:sldLayoutId id="2147483790" r:id="rId10"/>
  </p:sldLayoutIdLst>
  <p:txStyles>
    <p:titleStyle>
      <a:lvl1pPr algn="l" defTabSz="914400" rtl="0" eaLnBrk="1" latinLnBrk="0" hangingPunct="1">
        <a:lnSpc>
          <a:spcPct val="90000"/>
        </a:lnSpc>
        <a:spcBef>
          <a:spcPct val="0"/>
        </a:spcBef>
        <a:buNone/>
        <a:defRPr sz="60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690688"/>
            <a:ext cx="12192000" cy="42424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1"/>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208643"/>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38200" y="1825625"/>
            <a:ext cx="10515600" cy="3855647"/>
          </a:xfrm>
          <a:prstGeom prst="rect">
            <a:avLst/>
          </a:prstGeom>
        </p:spPr>
        <p:txBody>
          <a:bodyPr vert="horz" lIns="91440" tIns="45720" rIns="91440" bIns="45720" rtlCol="0">
            <a:normAutofit/>
          </a:bodyPr>
          <a:lstStyle/>
          <a:p>
            <a:pPr lvl="0"/>
            <a:endParaRPr lang="en-US" dirty="0"/>
          </a:p>
        </p:txBody>
      </p:sp>
      <p:sp>
        <p:nvSpPr>
          <p:cNvPr id="4" name="Date Placeholder 3"/>
          <p:cNvSpPr>
            <a:spLocks noGrp="1"/>
          </p:cNvSpPr>
          <p:nvPr>
            <p:ph type="dt" sz="half" idx="2"/>
          </p:nvPr>
        </p:nvSpPr>
        <p:spPr>
          <a:xfrm>
            <a:off x="5030865" y="6356350"/>
            <a:ext cx="120737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2B766-E982-49F2-80BA-232913135CE5}" type="datetimeFigureOut">
              <a:rPr lang="en-US" smtClean="0"/>
              <a:t>5/27/2020</a:t>
            </a:fld>
            <a:endParaRPr lang="en-US" dirty="0"/>
          </a:p>
        </p:txBody>
      </p:sp>
      <p:sp>
        <p:nvSpPr>
          <p:cNvPr id="5" name="Footer Placeholder 4"/>
          <p:cNvSpPr>
            <a:spLocks noGrp="1"/>
          </p:cNvSpPr>
          <p:nvPr>
            <p:ph type="ftr" sz="quarter" idx="3"/>
          </p:nvPr>
        </p:nvSpPr>
        <p:spPr>
          <a:xfrm>
            <a:off x="623824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353040" y="6356350"/>
            <a:ext cx="10007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60B006-620F-4E6A-A7C5-5B719AC170ED}" type="slidenum">
              <a:rPr lang="en-US" smtClean="0"/>
              <a:t>‹#›</a:t>
            </a:fld>
            <a:endParaRPr lang="en-US" dirty="0"/>
          </a:p>
        </p:txBody>
      </p:sp>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09862" y="5933129"/>
            <a:ext cx="3043003" cy="843567"/>
          </a:xfrm>
          <a:prstGeom prst="rect">
            <a:avLst/>
          </a:prstGeom>
        </p:spPr>
      </p:pic>
    </p:spTree>
    <p:extLst>
      <p:ext uri="{BB962C8B-B14F-4D97-AF65-F5344CB8AC3E}">
        <p14:creationId xmlns:p14="http://schemas.microsoft.com/office/powerpoint/2010/main" val="4181656809"/>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57" r:id="rId3"/>
    <p:sldLayoutId id="2147483778" r:id="rId4"/>
    <p:sldLayoutId id="2147483780" r:id="rId5"/>
    <p:sldLayoutId id="2147483788" r:id="rId6"/>
    <p:sldLayoutId id="2147483749" r:id="rId7"/>
    <p:sldLayoutId id="2147483758" r:id="rId8"/>
    <p:sldLayoutId id="2147483775" r:id="rId9"/>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12321915" cy="169068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38200" y="1825625"/>
            <a:ext cx="10515600" cy="3985895"/>
          </a:xfrm>
          <a:prstGeom prst="rect">
            <a:avLst/>
          </a:prstGeom>
        </p:spPr>
        <p:txBody>
          <a:bodyPr vert="horz" lIns="91440" tIns="45720" rIns="91440" bIns="45720" rtlCol="0">
            <a:normAutofit/>
          </a:bodyPr>
          <a:lstStyle/>
          <a:p>
            <a:pPr lvl="0"/>
            <a:endParaRPr lang="en-US" dirty="0"/>
          </a:p>
        </p:txBody>
      </p:sp>
      <p:sp>
        <p:nvSpPr>
          <p:cNvPr id="4" name="Date Placeholder 3"/>
          <p:cNvSpPr>
            <a:spLocks noGrp="1"/>
          </p:cNvSpPr>
          <p:nvPr>
            <p:ph type="dt" sz="half" idx="2"/>
          </p:nvPr>
        </p:nvSpPr>
        <p:spPr>
          <a:xfrm>
            <a:off x="4515035" y="6356350"/>
            <a:ext cx="157080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B8CB88-0B2F-43D1-AD38-969AE1267F02}" type="datetimeFigureOut">
              <a:rPr lang="en-US" smtClean="0"/>
              <a:t>5/27/2020</a:t>
            </a:fld>
            <a:endParaRPr lang="en-US" dirty="0"/>
          </a:p>
        </p:txBody>
      </p:sp>
      <p:sp>
        <p:nvSpPr>
          <p:cNvPr id="5" name="Footer Placeholder 4"/>
          <p:cNvSpPr>
            <a:spLocks noGrp="1"/>
          </p:cNvSpPr>
          <p:nvPr>
            <p:ph type="ftr" sz="quarter" idx="3"/>
          </p:nvPr>
        </p:nvSpPr>
        <p:spPr>
          <a:xfrm>
            <a:off x="6085841" y="6356350"/>
            <a:ext cx="418991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81920" y="6356350"/>
            <a:ext cx="10718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3DB8F-D959-47CE-AC90-1BE9BD49302C}" type="slidenum">
              <a:rPr lang="en-US" smtClean="0"/>
              <a:t>‹#›</a:t>
            </a:fld>
            <a:endParaRPr lang="en-US" dirty="0"/>
          </a:p>
        </p:txBody>
      </p:sp>
      <p:pic>
        <p:nvPicPr>
          <p:cNvPr id="7" name="Picture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09862" y="5933129"/>
            <a:ext cx="3043003" cy="843567"/>
          </a:xfrm>
          <a:prstGeom prst="rect">
            <a:avLst/>
          </a:prstGeom>
        </p:spPr>
      </p:pic>
    </p:spTree>
    <p:extLst>
      <p:ext uri="{BB962C8B-B14F-4D97-AF65-F5344CB8AC3E}">
        <p14:creationId xmlns:p14="http://schemas.microsoft.com/office/powerpoint/2010/main" val="1581267822"/>
      </p:ext>
    </p:extLst>
  </p:cSld>
  <p:clrMap bg1="lt1" tx1="dk1" bg2="lt2" tx2="dk2" accent1="accent1" accent2="accent2" accent3="accent3" accent4="accent4" accent5="accent5" accent6="accent6" hlink="hlink" folHlink="folHlink"/>
  <p:sldLayoutIdLst>
    <p:sldLayoutId id="2147483760" r:id="rId1"/>
    <p:sldLayoutId id="2147483785" r:id="rId2"/>
    <p:sldLayoutId id="2147483767" r:id="rId3"/>
    <p:sldLayoutId id="2147483786" r:id="rId4"/>
    <p:sldLayoutId id="2147483776" r:id="rId5"/>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82CE6-4ED0-47B0-9B2C-4B982941F720}" type="datetimeFigureOut">
              <a:rPr lang="en-US" smtClean="0"/>
              <a:t>5/27/2020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8922D-D1EC-4DB3-8567-569D8AD3449F}" type="slidenum">
              <a:rPr lang="en-US" smtClean="0"/>
              <a:t>‹#›</a:t>
            </a:fld>
            <a:endParaRPr lang="en-US" dirty="0"/>
          </a:p>
        </p:txBody>
      </p:sp>
    </p:spTree>
    <p:extLst>
      <p:ext uri="{BB962C8B-B14F-4D97-AF65-F5344CB8AC3E}">
        <p14:creationId xmlns:p14="http://schemas.microsoft.com/office/powerpoint/2010/main" val="165822309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4" r:id="rId3"/>
    <p:sldLayoutId id="2147483779" r:id="rId4"/>
    <p:sldLayoutId id="2147483782" r:id="rId5"/>
    <p:sldLayoutId id="2147483777" r:id="rId6"/>
    <p:sldLayoutId id="2147483781" r:id="rId7"/>
    <p:sldLayoutId id="2147483787" r:id="rId8"/>
    <p:sldLayoutId id="2147483791" r:id="rId9"/>
    <p:sldLayoutId id="2147483771" r:id="rId10"/>
    <p:sldLayoutId id="2147483772" r:id="rId11"/>
    <p:sldLayoutId id="2147483773" r:id="rId12"/>
    <p:sldLayoutId id="2147483792" r:id="rId13"/>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0.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hyperlink" Target="https://uoeee.asu.edu/" TargetMode="External"/><Relationship Id="rId2" Type="http://schemas.openxmlformats.org/officeDocument/2006/relationships/notesSlide" Target="../notesSlides/notesSlide10.xm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jpeg"/><Relationship Id="rId7" Type="http://schemas.openxmlformats.org/officeDocument/2006/relationships/image" Target="../media/image18.svg"/><Relationship Id="rId2" Type="http://schemas.openxmlformats.org/officeDocument/2006/relationships/notesSlide" Target="../notesSlides/notesSlide15.xml"/><Relationship Id="rId1" Type="http://schemas.openxmlformats.org/officeDocument/2006/relationships/slideLayout" Target="../slideLayouts/slideLayout37.xml"/><Relationship Id="rId6" Type="http://schemas.openxmlformats.org/officeDocument/2006/relationships/image" Target="../media/image17.png"/><Relationship Id="rId11" Type="http://schemas.openxmlformats.org/officeDocument/2006/relationships/image" Target="../media/image22.svg"/><Relationship Id="rId5" Type="http://schemas.openxmlformats.org/officeDocument/2006/relationships/image" Target="../media/image16.sv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3" Type="http://schemas.openxmlformats.org/officeDocument/2006/relationships/hyperlink" Target="mailto:assessment@asu.edu?subject=Academic%20Plan:%20Assessment%20Question(s)" TargetMode="External"/><Relationship Id="rId7" Type="http://schemas.openxmlformats.org/officeDocument/2006/relationships/hyperlink" Target="https://provost.asu.edu/curriculum-development/academic-planning-cycle" TargetMode="External"/><Relationship Id="rId2" Type="http://schemas.openxmlformats.org/officeDocument/2006/relationships/hyperlink" Target="mailto:%20curriculumplanning@asu.edu?subject=Academic%20Plan%20Question(s)" TargetMode="External"/><Relationship Id="rId1" Type="http://schemas.openxmlformats.org/officeDocument/2006/relationships/slideLayout" Target="../slideLayouts/slideLayout1.xml"/><Relationship Id="rId6" Type="http://schemas.openxmlformats.org/officeDocument/2006/relationships/hyperlink" Target="mailto:centers-institutes@asu.edu?subject=Academic%20Plan%20Question(s)" TargetMode="External"/><Relationship Id="rId5" Type="http://schemas.openxmlformats.org/officeDocument/2006/relationships/hyperlink" Target="mailto:edplusprogrammanagement@asu.edu?subject=Academic%20Plan:%20Digital%20Immersion%20Question(s)" TargetMode="External"/><Relationship Id="rId4" Type="http://schemas.openxmlformats.org/officeDocument/2006/relationships/hyperlink" Target="mailto:sheila.ainlay@asu.edu?subject=Academic%20Plan:%20Program%20Fee%20Question(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2871021"/>
            <a:ext cx="10065774" cy="1956620"/>
          </a:xfrm>
        </p:spPr>
        <p:txBody>
          <a:bodyPr/>
          <a:lstStyle/>
          <a:p>
            <a:pPr algn="ctr"/>
            <a:r>
              <a:rPr lang="en-ZA" dirty="0"/>
              <a:t>Academic Plan </a:t>
            </a:r>
            <a:br>
              <a:rPr lang="en-ZA" dirty="0"/>
            </a:br>
            <a:r>
              <a:rPr lang="en-ZA" dirty="0"/>
              <a:t>Best Practices</a:t>
            </a:r>
            <a:br>
              <a:rPr lang="en-ZA" dirty="0"/>
            </a:br>
            <a:r>
              <a:rPr lang="en-ZA" dirty="0"/>
              <a:t>2021 – 2022</a:t>
            </a:r>
            <a:br>
              <a:rPr lang="en-ZA" dirty="0"/>
            </a:br>
            <a:r>
              <a:rPr lang="en-US" sz="2400" i="1" dirty="0">
                <a:solidFill>
                  <a:schemeClr val="tx2"/>
                </a:solidFill>
              </a:rPr>
              <a:t>How to receive fewer questions from us and improve your chances of approval</a:t>
            </a:r>
            <a:br>
              <a:rPr lang="en-ZA" dirty="0"/>
            </a:br>
            <a:endParaRPr lang="en-US" dirty="0"/>
          </a:p>
        </p:txBody>
      </p:sp>
      <p:sp>
        <p:nvSpPr>
          <p:cNvPr id="9" name="Text Placeholder 8"/>
          <p:cNvSpPr>
            <a:spLocks noGrp="1"/>
          </p:cNvSpPr>
          <p:nvPr>
            <p:ph type="body" sz="quarter" idx="13"/>
          </p:nvPr>
        </p:nvSpPr>
        <p:spPr>
          <a:xfrm>
            <a:off x="838200" y="491613"/>
            <a:ext cx="3615813" cy="867287"/>
          </a:xfrm>
        </p:spPr>
        <p:txBody>
          <a:bodyPr>
            <a:noAutofit/>
          </a:bodyPr>
          <a:lstStyle/>
          <a:p>
            <a:r>
              <a:rPr lang="en-US" sz="1800" noProof="1"/>
              <a:t>Office of the University Provost &amp; the Graduate College Present: </a:t>
            </a:r>
          </a:p>
        </p:txBody>
      </p:sp>
    </p:spTree>
    <p:extLst>
      <p:ext uri="{BB962C8B-B14F-4D97-AF65-F5344CB8AC3E}">
        <p14:creationId xmlns:p14="http://schemas.microsoft.com/office/powerpoint/2010/main" val="2300247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29" y="0"/>
            <a:ext cx="11673823" cy="572699"/>
          </a:xfrm>
        </p:spPr>
        <p:txBody>
          <a:bodyPr>
            <a:normAutofit fontScale="90000"/>
          </a:bodyPr>
          <a:lstStyle/>
          <a:p>
            <a:r>
              <a:rPr lang="en-US" dirty="0">
                <a:latin typeface="+mj-lt"/>
              </a:rPr>
              <a:t>The Process: Curriculum ChangeMaker</a:t>
            </a:r>
            <a:endParaRPr lang="en-US" dirty="0"/>
          </a:p>
        </p:txBody>
      </p:sp>
      <p:pic>
        <p:nvPicPr>
          <p:cNvPr id="5" name="Picture 4"/>
          <p:cNvPicPr>
            <a:picLocks noChangeAspect="1"/>
          </p:cNvPicPr>
          <p:nvPr/>
        </p:nvPicPr>
        <p:blipFill>
          <a:blip r:embed="rId3"/>
          <a:stretch>
            <a:fillRect/>
          </a:stretch>
        </p:blipFill>
        <p:spPr>
          <a:xfrm>
            <a:off x="108156" y="1966453"/>
            <a:ext cx="8386214" cy="2713702"/>
          </a:xfrm>
          <a:prstGeom prst="rect">
            <a:avLst/>
          </a:prstGeom>
        </p:spPr>
      </p:pic>
      <p:sp>
        <p:nvSpPr>
          <p:cNvPr id="8" name="Down Arrow 7"/>
          <p:cNvSpPr/>
          <p:nvPr/>
        </p:nvSpPr>
        <p:spPr>
          <a:xfrm rot="1332712">
            <a:off x="5225697" y="1849821"/>
            <a:ext cx="269307" cy="80543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cxnSp>
        <p:nvCxnSpPr>
          <p:cNvPr id="10" name="Straight Arrow Connector 9"/>
          <p:cNvCxnSpPr/>
          <p:nvPr/>
        </p:nvCxnSpPr>
        <p:spPr>
          <a:xfrm>
            <a:off x="2330245" y="3460955"/>
            <a:ext cx="1002890" cy="511277"/>
          </a:xfrm>
          <a:prstGeom prst="straightConnector1">
            <a:avLst/>
          </a:prstGeom>
          <a:ln>
            <a:headEnd type="none" w="med" len="med"/>
            <a:tailEnd type="arrow" w="med" len="med"/>
          </a:ln>
        </p:spPr>
        <p:style>
          <a:lnRef idx="3">
            <a:schemeClr val="accent4"/>
          </a:lnRef>
          <a:fillRef idx="0">
            <a:schemeClr val="accent4"/>
          </a:fillRef>
          <a:effectRef idx="2">
            <a:schemeClr val="accent4"/>
          </a:effectRef>
          <a:fontRef idx="minor">
            <a:schemeClr val="tx1"/>
          </a:fontRef>
        </p:style>
      </p:cxnSp>
      <p:pic>
        <p:nvPicPr>
          <p:cNvPr id="13" name="Picture 12"/>
          <p:cNvPicPr>
            <a:picLocks noChangeAspect="1"/>
          </p:cNvPicPr>
          <p:nvPr/>
        </p:nvPicPr>
        <p:blipFill>
          <a:blip r:embed="rId4"/>
          <a:stretch>
            <a:fillRect/>
          </a:stretch>
        </p:blipFill>
        <p:spPr>
          <a:xfrm>
            <a:off x="5637252" y="5095568"/>
            <a:ext cx="6248400" cy="1524000"/>
          </a:xfrm>
          <a:prstGeom prst="rect">
            <a:avLst/>
          </a:prstGeom>
          <a:effectLst>
            <a:innerShdw blurRad="63500" dist="50800" dir="18900000">
              <a:prstClr val="black">
                <a:alpha val="50000"/>
              </a:prstClr>
            </a:innerShdw>
          </a:effectLst>
        </p:spPr>
      </p:pic>
    </p:spTree>
    <p:extLst>
      <p:ext uri="{BB962C8B-B14F-4D97-AF65-F5344CB8AC3E}">
        <p14:creationId xmlns:p14="http://schemas.microsoft.com/office/powerpoint/2010/main" val="1807064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 &amp; Assessment Plans</a:t>
            </a:r>
          </a:p>
        </p:txBody>
      </p:sp>
      <p:sp>
        <p:nvSpPr>
          <p:cNvPr id="3" name="TextBox 2"/>
          <p:cNvSpPr txBox="1"/>
          <p:nvPr/>
        </p:nvSpPr>
        <p:spPr>
          <a:xfrm>
            <a:off x="0" y="1327354"/>
            <a:ext cx="11671299" cy="4524315"/>
          </a:xfrm>
          <a:prstGeom prst="rect">
            <a:avLst/>
          </a:prstGeom>
          <a:noFill/>
        </p:spPr>
        <p:txBody>
          <a:bodyPr wrap="square" rtlCol="0">
            <a:spAutoFit/>
          </a:bodyPr>
          <a:lstStyle/>
          <a:p>
            <a:endParaRPr lang="en-US" dirty="0"/>
          </a:p>
          <a:p>
            <a:pPr marL="742950" lvl="1" indent="-285750" fontAlgn="base">
              <a:buFont typeface="Arial" panose="020B0604020202020204" pitchFamily="34" charset="0"/>
              <a:buChar char="•"/>
            </a:pPr>
            <a:r>
              <a:rPr lang="en-US" dirty="0"/>
              <a:t>Make sure these are submitted for each program through the University Office of Evaluation and Educational Effectiveness assessment portal.  Once UOEEE approves, info transmitted to ChangeMaker.</a:t>
            </a:r>
            <a:br>
              <a:rPr lang="en-US" dirty="0"/>
            </a:br>
            <a:endParaRPr lang="en-US" dirty="0"/>
          </a:p>
          <a:p>
            <a:pPr marL="742950" lvl="1" indent="-285750" fontAlgn="base">
              <a:buFont typeface="Arial" panose="020B0604020202020204" pitchFamily="34" charset="0"/>
              <a:buChar char="•"/>
            </a:pPr>
            <a:r>
              <a:rPr lang="en-US" dirty="0"/>
              <a:t>Be prepared to address learning outcomes, concepts, competencies, assessment methods and measures for each new degree or concentration program.  Create measures that are challenging but attainable. </a:t>
            </a:r>
            <a:br>
              <a:rPr lang="en-US" dirty="0"/>
            </a:br>
            <a:endParaRPr lang="en-US" dirty="0"/>
          </a:p>
          <a:p>
            <a:pPr marL="742950" lvl="1" indent="-285750" fontAlgn="base">
              <a:buFont typeface="Arial" panose="020B0604020202020204" pitchFamily="34" charset="0"/>
              <a:buChar char="•"/>
            </a:pPr>
            <a:r>
              <a:rPr lang="en-US" dirty="0"/>
              <a:t>ABOR requires 3 learning outcomes, rubrics are strongly recommended, and overall quality minimums are expected.  Plans must be able to generate findings usable for continuous improvement efforts.  </a:t>
            </a:r>
            <a:br>
              <a:rPr lang="en-US" dirty="0"/>
            </a:br>
            <a:endParaRPr lang="en-US" dirty="0"/>
          </a:p>
          <a:p>
            <a:pPr marL="742950" lvl="1" indent="-285750" fontAlgn="base">
              <a:buFont typeface="Arial" panose="020B0604020202020204" pitchFamily="34" charset="0"/>
              <a:buChar char="•"/>
            </a:pPr>
            <a:r>
              <a:rPr lang="en-US" dirty="0"/>
              <a:t>Use multiple performance criteria and measurements, with at least one direct measure required for each outcome.  Validity and reliability concerns should be addressed as the program progresses.  </a:t>
            </a:r>
            <a:br>
              <a:rPr lang="en-US" dirty="0"/>
            </a:br>
            <a:endParaRPr lang="en-US" dirty="0"/>
          </a:p>
          <a:p>
            <a:pPr marL="742950" lvl="1" indent="-285750" fontAlgn="base">
              <a:buFont typeface="Arial" panose="020B0604020202020204" pitchFamily="34" charset="0"/>
              <a:buChar char="•"/>
            </a:pPr>
            <a:r>
              <a:rPr lang="en-US" dirty="0"/>
              <a:t>Assess students during the program and at completion to help drive continuous improvement efforts. </a:t>
            </a:r>
            <a:br>
              <a:rPr lang="en-US" dirty="0"/>
            </a:br>
            <a:endParaRPr lang="en-US" dirty="0"/>
          </a:p>
          <a:p>
            <a:pPr marL="742950" lvl="1" indent="-285750" fontAlgn="base">
              <a:buFont typeface="Arial" panose="020B0604020202020204" pitchFamily="34" charset="0"/>
              <a:buChar char="•"/>
            </a:pPr>
            <a:r>
              <a:rPr lang="en-US" dirty="0"/>
              <a:t>Visit </a:t>
            </a:r>
            <a:r>
              <a:rPr lang="en-US" dirty="0">
                <a:hlinkClick r:id="rId3"/>
              </a:rPr>
              <a:t>https://uoeee.asu.edu/</a:t>
            </a:r>
            <a:r>
              <a:rPr lang="en-US" dirty="0"/>
              <a:t> for more information </a:t>
            </a:r>
            <a:r>
              <a:rPr lang="en-US"/>
              <a:t>and resources.</a:t>
            </a:r>
            <a:endParaRPr lang="en-US" dirty="0"/>
          </a:p>
        </p:txBody>
      </p:sp>
      <p:sp>
        <p:nvSpPr>
          <p:cNvPr id="4" name="Rectangular Callout 3"/>
          <p:cNvSpPr/>
          <p:nvPr/>
        </p:nvSpPr>
        <p:spPr>
          <a:xfrm>
            <a:off x="314632" y="6056671"/>
            <a:ext cx="678426" cy="471948"/>
          </a:xfrm>
          <a:prstGeom prst="wedgeRectCallout">
            <a:avLst>
              <a:gd name="adj1" fmla="val 44385"/>
              <a:gd name="adj2" fmla="val 895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737419" y="5969479"/>
            <a:ext cx="9114504" cy="646331"/>
          </a:xfrm>
          <a:prstGeom prst="rect">
            <a:avLst/>
          </a:prstGeom>
        </p:spPr>
        <p:txBody>
          <a:bodyPr wrap="square">
            <a:spAutoFit/>
          </a:bodyPr>
          <a:lstStyle/>
          <a:p>
            <a:pPr lvl="1" fontAlgn="base"/>
            <a:r>
              <a:rPr lang="en-US" dirty="0"/>
              <a:t>Assessment plans are not needed for minors and certificates plans are optional and may be submitted as needed.</a:t>
            </a:r>
          </a:p>
        </p:txBody>
      </p:sp>
    </p:spTree>
    <p:extLst>
      <p:ext uri="{BB962C8B-B14F-4D97-AF65-F5344CB8AC3E}">
        <p14:creationId xmlns:p14="http://schemas.microsoft.com/office/powerpoint/2010/main" val="3451246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Fees</a:t>
            </a:r>
          </a:p>
        </p:txBody>
      </p:sp>
      <p:pic>
        <p:nvPicPr>
          <p:cNvPr id="3" name="Picture 2"/>
          <p:cNvPicPr>
            <a:picLocks noChangeAspect="1"/>
          </p:cNvPicPr>
          <p:nvPr/>
        </p:nvPicPr>
        <p:blipFill>
          <a:blip r:embed="rId3"/>
          <a:stretch>
            <a:fillRect/>
          </a:stretch>
        </p:blipFill>
        <p:spPr>
          <a:xfrm>
            <a:off x="374016" y="2945125"/>
            <a:ext cx="10878779" cy="2861592"/>
          </a:xfrm>
          <a:prstGeom prst="rect">
            <a:avLst/>
          </a:prstGeom>
        </p:spPr>
      </p:pic>
      <p:sp>
        <p:nvSpPr>
          <p:cNvPr id="4" name="TextBox 3"/>
          <p:cNvSpPr txBox="1"/>
          <p:nvPr/>
        </p:nvSpPr>
        <p:spPr>
          <a:xfrm>
            <a:off x="78658" y="1708573"/>
            <a:ext cx="11469496" cy="1477328"/>
          </a:xfrm>
          <a:prstGeom prst="rect">
            <a:avLst/>
          </a:prstGeom>
          <a:noFill/>
        </p:spPr>
        <p:txBody>
          <a:bodyPr wrap="square" rtlCol="0">
            <a:spAutoFit/>
          </a:bodyPr>
          <a:lstStyle/>
          <a:p>
            <a:pPr lvl="1" fontAlgn="base"/>
            <a:r>
              <a:rPr lang="en-US" dirty="0"/>
              <a:t>ABOR requires us to indicate whether ASU’s newly requested programs have will have a program fee and how much per semester is anticipated. </a:t>
            </a:r>
          </a:p>
          <a:p>
            <a:pPr lvl="1" fontAlgn="base"/>
            <a:endParaRPr lang="en-US" dirty="0"/>
          </a:p>
          <a:p>
            <a:pPr lvl="1" fontAlgn="base"/>
            <a:r>
              <a:rPr lang="en-US" dirty="0"/>
              <a:t>This includes existing fee structures that have already been setup with Budget and Planning.</a:t>
            </a:r>
          </a:p>
          <a:p>
            <a:endParaRPr lang="en-US" dirty="0"/>
          </a:p>
        </p:txBody>
      </p:sp>
      <p:sp>
        <p:nvSpPr>
          <p:cNvPr id="5" name="Rectangular Callout 4"/>
          <p:cNvSpPr/>
          <p:nvPr/>
        </p:nvSpPr>
        <p:spPr>
          <a:xfrm>
            <a:off x="374016" y="6066503"/>
            <a:ext cx="707532" cy="442452"/>
          </a:xfrm>
          <a:prstGeom prst="wedgeRectCallout">
            <a:avLst>
              <a:gd name="adj1" fmla="val 47260"/>
              <a:gd name="adj2" fmla="val 1002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1257866" y="6066503"/>
            <a:ext cx="10654301" cy="584775"/>
          </a:xfrm>
          <a:prstGeom prst="rect">
            <a:avLst/>
          </a:prstGeom>
          <a:noFill/>
        </p:spPr>
        <p:txBody>
          <a:bodyPr wrap="square" rtlCol="0">
            <a:spAutoFit/>
          </a:bodyPr>
          <a:lstStyle/>
          <a:p>
            <a:r>
              <a:rPr lang="en-US" sz="1600" dirty="0"/>
              <a:t>Proposed program fees must be reviewed and approved through the current budget and tuition/fee approval process. Contact Sheila Ainlay for more information on how to have your program fees approved.</a:t>
            </a:r>
          </a:p>
        </p:txBody>
      </p:sp>
    </p:spTree>
    <p:extLst>
      <p:ext uri="{BB962C8B-B14F-4D97-AF65-F5344CB8AC3E}">
        <p14:creationId xmlns:p14="http://schemas.microsoft.com/office/powerpoint/2010/main" val="2583566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215" y="177096"/>
            <a:ext cx="11772145" cy="1877846"/>
          </a:xfrm>
        </p:spPr>
        <p:txBody>
          <a:bodyPr>
            <a:normAutofit fontScale="90000"/>
          </a:bodyPr>
          <a:lstStyle/>
          <a:p>
            <a:r>
              <a:rPr lang="en-US" b="0" dirty="0"/>
              <a:t>Additional Resources/</a:t>
            </a:r>
            <a:br>
              <a:rPr lang="en-US" b="0" dirty="0"/>
            </a:br>
            <a:r>
              <a:rPr lang="en-US" b="0" dirty="0"/>
              <a:t>University Funds</a:t>
            </a:r>
            <a:endParaRPr lang="en-US" dirty="0"/>
          </a:p>
        </p:txBody>
      </p:sp>
      <p:sp>
        <p:nvSpPr>
          <p:cNvPr id="3" name="TextBox 2"/>
          <p:cNvSpPr txBox="1"/>
          <p:nvPr/>
        </p:nvSpPr>
        <p:spPr>
          <a:xfrm>
            <a:off x="570272" y="2291137"/>
            <a:ext cx="11152542" cy="646331"/>
          </a:xfrm>
          <a:prstGeom prst="rect">
            <a:avLst/>
          </a:prstGeom>
          <a:noFill/>
        </p:spPr>
        <p:txBody>
          <a:bodyPr wrap="square" rtlCol="0">
            <a:spAutoFit/>
          </a:bodyPr>
          <a:lstStyle/>
          <a:p>
            <a:r>
              <a:rPr lang="en-US" dirty="0"/>
              <a:t>To request university funds to implement a change (new faculty, new academic or office space, renovations, capital equipment), complete the Academic Plan Resources form to document the need.</a:t>
            </a:r>
          </a:p>
        </p:txBody>
      </p:sp>
      <p:pic>
        <p:nvPicPr>
          <p:cNvPr id="4" name="Picture 3"/>
          <p:cNvPicPr>
            <a:picLocks noChangeAspect="1"/>
          </p:cNvPicPr>
          <p:nvPr/>
        </p:nvPicPr>
        <p:blipFill>
          <a:blip r:embed="rId3"/>
          <a:stretch>
            <a:fillRect/>
          </a:stretch>
        </p:blipFill>
        <p:spPr>
          <a:xfrm>
            <a:off x="164215" y="4017544"/>
            <a:ext cx="11940970" cy="836365"/>
          </a:xfrm>
          <a:prstGeom prst="rect">
            <a:avLst/>
          </a:prstGeom>
        </p:spPr>
      </p:pic>
      <p:sp>
        <p:nvSpPr>
          <p:cNvPr id="5" name="Down Arrow 4"/>
          <p:cNvSpPr/>
          <p:nvPr/>
        </p:nvSpPr>
        <p:spPr>
          <a:xfrm>
            <a:off x="10255045" y="3173663"/>
            <a:ext cx="422787" cy="8772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Up Arrow 5"/>
          <p:cNvSpPr/>
          <p:nvPr/>
        </p:nvSpPr>
        <p:spPr>
          <a:xfrm>
            <a:off x="3824749" y="4853909"/>
            <a:ext cx="511276" cy="94389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ular Callout 6"/>
          <p:cNvSpPr/>
          <p:nvPr/>
        </p:nvSpPr>
        <p:spPr>
          <a:xfrm>
            <a:off x="412955" y="6213987"/>
            <a:ext cx="521110" cy="432619"/>
          </a:xfrm>
          <a:prstGeom prst="wedgeRectCallout">
            <a:avLst>
              <a:gd name="adj1" fmla="val 45205"/>
              <a:gd name="adj2" fmla="val 806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934065" y="6130851"/>
            <a:ext cx="11320278" cy="646331"/>
          </a:xfrm>
          <a:prstGeom prst="rect">
            <a:avLst/>
          </a:prstGeom>
          <a:noFill/>
        </p:spPr>
        <p:txBody>
          <a:bodyPr wrap="none" rtlCol="0">
            <a:spAutoFit/>
          </a:bodyPr>
          <a:lstStyle/>
          <a:p>
            <a:r>
              <a:rPr lang="en-US" dirty="0"/>
              <a:t>Additional resources may include new faculty, new academic or office space, renovations, capital equipment, </a:t>
            </a:r>
          </a:p>
          <a:p>
            <a:r>
              <a:rPr lang="en-US" dirty="0"/>
              <a:t>etc.</a:t>
            </a:r>
          </a:p>
        </p:txBody>
      </p:sp>
    </p:spTree>
    <p:extLst>
      <p:ext uri="{BB962C8B-B14F-4D97-AF65-F5344CB8AC3E}">
        <p14:creationId xmlns:p14="http://schemas.microsoft.com/office/powerpoint/2010/main" val="1789041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4" y="2704420"/>
            <a:ext cx="5156915" cy="822551"/>
          </a:xfrm>
        </p:spPr>
        <p:txBody>
          <a:bodyPr/>
          <a:lstStyle/>
          <a:p>
            <a:r>
              <a:rPr lang="en-US" dirty="0"/>
              <a:t>Collaboration</a:t>
            </a:r>
          </a:p>
        </p:txBody>
      </p:sp>
      <p:sp>
        <p:nvSpPr>
          <p:cNvPr id="3" name="Text Placeholder 2"/>
          <p:cNvSpPr>
            <a:spLocks noGrp="1"/>
          </p:cNvSpPr>
          <p:nvPr>
            <p:ph type="body" sz="quarter" idx="14"/>
          </p:nvPr>
        </p:nvSpPr>
        <p:spPr/>
        <p:txBody>
          <a:bodyPr/>
          <a:lstStyle/>
          <a:p>
            <a:r>
              <a:rPr lang="en-US" dirty="0"/>
              <a:t>shared curriculum or resources</a:t>
            </a:r>
          </a:p>
          <a:p>
            <a:r>
              <a:rPr lang="en-US" dirty="0"/>
              <a:t>courses taught by multiple colleges or  units</a:t>
            </a:r>
          </a:p>
          <a:p>
            <a:r>
              <a:rPr lang="en-US" dirty="0"/>
              <a:t>joint degrees conferred by two colleges</a:t>
            </a:r>
          </a:p>
        </p:txBody>
      </p:sp>
      <p:sp>
        <p:nvSpPr>
          <p:cNvPr id="4" name="TextBox 3"/>
          <p:cNvSpPr txBox="1"/>
          <p:nvPr/>
        </p:nvSpPr>
        <p:spPr>
          <a:xfrm>
            <a:off x="1563329" y="3526971"/>
            <a:ext cx="1710725" cy="584775"/>
          </a:xfrm>
          <a:prstGeom prst="rect">
            <a:avLst/>
          </a:prstGeom>
          <a:noFill/>
        </p:spPr>
        <p:txBody>
          <a:bodyPr wrap="none" rtlCol="0">
            <a:spAutoFit/>
          </a:bodyPr>
          <a:lstStyle/>
          <a:p>
            <a:r>
              <a:rPr lang="en-US" sz="3200" i="1" dirty="0"/>
              <a:t>Includes</a:t>
            </a:r>
          </a:p>
        </p:txBody>
      </p:sp>
      <p:sp>
        <p:nvSpPr>
          <p:cNvPr id="5" name="Rectangular Callout 4"/>
          <p:cNvSpPr/>
          <p:nvPr/>
        </p:nvSpPr>
        <p:spPr>
          <a:xfrm>
            <a:off x="452284" y="6066503"/>
            <a:ext cx="530942" cy="471949"/>
          </a:xfrm>
          <a:prstGeom prst="wedgeRectCallout">
            <a:avLst>
              <a:gd name="adj1" fmla="val 43982"/>
              <a:gd name="adj2" fmla="val 9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1101545" y="5979311"/>
            <a:ext cx="10726662" cy="646331"/>
          </a:xfrm>
          <a:prstGeom prst="rect">
            <a:avLst/>
          </a:prstGeom>
          <a:noFill/>
        </p:spPr>
        <p:txBody>
          <a:bodyPr wrap="square" rtlCol="0">
            <a:spAutoFit/>
          </a:bodyPr>
          <a:lstStyle/>
          <a:p>
            <a:r>
              <a:rPr lang="en-US" dirty="0"/>
              <a:t>Ensure that conversations regarding collaboration have occurred before the request is submitted, and be ready to speak to the nature of the collaboration.</a:t>
            </a:r>
          </a:p>
        </p:txBody>
      </p:sp>
    </p:spTree>
    <p:extLst>
      <p:ext uri="{BB962C8B-B14F-4D97-AF65-F5344CB8AC3E}">
        <p14:creationId xmlns:p14="http://schemas.microsoft.com/office/powerpoint/2010/main" val="2934811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Justification</a:t>
            </a:r>
          </a:p>
        </p:txBody>
      </p:sp>
      <p:sp>
        <p:nvSpPr>
          <p:cNvPr id="5" name="Subtitle 3"/>
          <p:cNvSpPr>
            <a:spLocks noGrp="1"/>
          </p:cNvSpPr>
          <p:nvPr>
            <p:ph type="subTitle" idx="1"/>
          </p:nvPr>
        </p:nvSpPr>
        <p:spPr>
          <a:xfrm>
            <a:off x="685800" y="1828799"/>
            <a:ext cx="8763000" cy="3942735"/>
          </a:xfrm>
        </p:spPr>
        <p:txBody>
          <a:bodyPr>
            <a:normAutofit/>
          </a:bodyPr>
          <a:lstStyle/>
          <a:p>
            <a:pPr marL="457200" indent="-457200">
              <a:buFont typeface="Arial" panose="020B0604020202020204" pitchFamily="34" charset="0"/>
              <a:buChar char="•"/>
            </a:pPr>
            <a:r>
              <a:rPr lang="en-US" sz="2400" dirty="0"/>
              <a:t>Audience – formal, intelligent and external to ASU</a:t>
            </a:r>
          </a:p>
          <a:p>
            <a:pPr marL="457200" indent="-457200">
              <a:buFont typeface="Arial" panose="020B0604020202020204" pitchFamily="34" charset="0"/>
              <a:buChar char="•"/>
            </a:pPr>
            <a:r>
              <a:rPr lang="en-US" sz="2400" dirty="0"/>
              <a:t>300-400 Words</a:t>
            </a:r>
          </a:p>
          <a:p>
            <a:pPr marL="457200" indent="-457200">
              <a:buFont typeface="Arial" panose="020B0604020202020204" pitchFamily="34" charset="0"/>
              <a:buChar char="•"/>
            </a:pPr>
            <a:r>
              <a:rPr lang="en-US" sz="2400" dirty="0"/>
              <a:t>No acronyms except for approved degree abbreviations </a:t>
            </a:r>
            <a:br>
              <a:rPr lang="en-US" sz="2400" dirty="0"/>
            </a:br>
            <a:r>
              <a:rPr lang="en-US" sz="2400" dirty="0"/>
              <a:t>(ex. The CHS SHS BS…)</a:t>
            </a:r>
          </a:p>
          <a:p>
            <a:pPr marL="457200" indent="-457200">
              <a:buFont typeface="Arial" panose="020B0604020202020204" pitchFamily="34" charset="0"/>
              <a:buChar char="•"/>
            </a:pPr>
            <a:r>
              <a:rPr lang="en-US" sz="2400" dirty="0"/>
              <a:t>No jargon or shortcuts</a:t>
            </a:r>
          </a:p>
          <a:p>
            <a:pPr marL="457200" indent="-457200">
              <a:buFont typeface="Arial" panose="020B0604020202020204" pitchFamily="34" charset="0"/>
              <a:buChar char="•"/>
            </a:pPr>
            <a:r>
              <a:rPr lang="en-US" sz="2400" dirty="0"/>
              <a:t>Present a description of the program </a:t>
            </a:r>
            <a:r>
              <a:rPr lang="en-US" sz="2400" b="1" u="sng" dirty="0"/>
              <a:t>AND</a:t>
            </a:r>
            <a:r>
              <a:rPr lang="en-US" sz="2400" dirty="0"/>
              <a:t> a justification that presents the case that this program is necessary and important to ASU.</a:t>
            </a:r>
          </a:p>
        </p:txBody>
      </p:sp>
    </p:spTree>
    <p:extLst>
      <p:ext uri="{BB962C8B-B14F-4D97-AF65-F5344CB8AC3E}">
        <p14:creationId xmlns:p14="http://schemas.microsoft.com/office/powerpoint/2010/main" val="1057875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24" name="Picture Placeholder 23" descr="A wrist with a smart watch">
            <a:extLst>
              <a:ext uri="{FF2B5EF4-FFF2-40B4-BE49-F238E27FC236}">
                <a16:creationId xmlns:a16="http://schemas.microsoft.com/office/drawing/2014/main" id="{8B618502-6263-424A-824A-C269440BC60D}"/>
              </a:ext>
            </a:extLst>
          </p:cNvPr>
          <p:cNvPicPr>
            <a:picLocks noGrp="1" noChangeAspect="1"/>
          </p:cNvPicPr>
          <p:nvPr>
            <p:ph type="pic" sz="quarter" idx="12"/>
          </p:nvPr>
        </p:nvPicPr>
        <p:blipFill rotWithShape="1">
          <a:blip r:embed="rId3" cstate="screen">
            <a:extLst>
              <a:ext uri="{28A0092B-C50C-407E-A947-70E740481C1C}">
                <a14:useLocalDpi xmlns:a14="http://schemas.microsoft.com/office/drawing/2010/main"/>
              </a:ext>
            </a:extLst>
          </a:blip>
          <a:srcRect/>
          <a:stretch/>
        </p:blipFill>
        <p:spPr>
          <a:xfrm>
            <a:off x="432000" y="0"/>
            <a:ext cx="5472000" cy="4388584"/>
          </a:xfrm>
        </p:spPr>
      </p:pic>
      <p:sp>
        <p:nvSpPr>
          <p:cNvPr id="5" name="Title 4">
            <a:extLst>
              <a:ext uri="{FF2B5EF4-FFF2-40B4-BE49-F238E27FC236}">
                <a16:creationId xmlns:a16="http://schemas.microsoft.com/office/drawing/2014/main" id="{F58C420A-3AEC-4BE5-BD90-C854A306696C}"/>
              </a:ext>
            </a:extLst>
          </p:cNvPr>
          <p:cNvSpPr>
            <a:spLocks noGrp="1"/>
          </p:cNvSpPr>
          <p:nvPr>
            <p:ph type="title"/>
          </p:nvPr>
        </p:nvSpPr>
        <p:spPr bwMode="gray"/>
        <p:txBody>
          <a:bodyPr/>
          <a:lstStyle/>
          <a:p>
            <a:r>
              <a:rPr lang="en-ZA" dirty="0"/>
              <a:t>Market Need</a:t>
            </a:r>
          </a:p>
        </p:txBody>
      </p:sp>
      <p:cxnSp>
        <p:nvCxnSpPr>
          <p:cNvPr id="12" name="Straight Connector 11" title="Divider Line">
            <a:extLst>
              <a:ext uri="{FF2B5EF4-FFF2-40B4-BE49-F238E27FC236}">
                <a16:creationId xmlns:a16="http://schemas.microsoft.com/office/drawing/2014/main" id="{3E48293B-B086-4048-863C-47E7C47880A1}"/>
              </a:ext>
            </a:extLst>
          </p:cNvPr>
          <p:cNvCxnSpPr>
            <a:cxnSpLocks/>
          </p:cNvCxnSpPr>
          <p:nvPr/>
        </p:nvCxnSpPr>
        <p:spPr bwMode="gray">
          <a:xfrm>
            <a:off x="680728" y="5491163"/>
            <a:ext cx="4974545" cy="0"/>
          </a:xfrm>
          <a:prstGeom prst="line">
            <a:avLst/>
          </a:prstGeom>
          <a:ln>
            <a:gradFill>
              <a:gsLst>
                <a:gs pos="0">
                  <a:schemeClr val="accent1"/>
                </a:gs>
                <a:gs pos="51300">
                  <a:schemeClr val="accent2"/>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sp>
        <p:nvSpPr>
          <p:cNvPr id="2" name="Content Placeholder 1">
            <a:extLst>
              <a:ext uri="{FF2B5EF4-FFF2-40B4-BE49-F238E27FC236}">
                <a16:creationId xmlns:a16="http://schemas.microsoft.com/office/drawing/2014/main" id="{1AC9E886-BD82-4757-912B-F7589A22164F}"/>
              </a:ext>
            </a:extLst>
          </p:cNvPr>
          <p:cNvSpPr>
            <a:spLocks noGrp="1"/>
          </p:cNvSpPr>
          <p:nvPr>
            <p:ph idx="1"/>
          </p:nvPr>
        </p:nvSpPr>
        <p:spPr bwMode="gray">
          <a:xfrm>
            <a:off x="680728" y="5657850"/>
            <a:ext cx="4974545" cy="1063625"/>
          </a:xfrm>
        </p:spPr>
        <p:txBody>
          <a:bodyPr>
            <a:normAutofit/>
          </a:bodyPr>
          <a:lstStyle/>
          <a:p>
            <a:r>
              <a:rPr lang="en-ZA" dirty="0"/>
              <a:t>What is the market need? Think of it this way:</a:t>
            </a:r>
            <a:br>
              <a:rPr lang="en-ZA" dirty="0"/>
            </a:br>
            <a:br>
              <a:rPr lang="en-ZA" dirty="0"/>
            </a:br>
            <a:r>
              <a:rPr lang="en-ZA" dirty="0"/>
              <a:t> What value does this degree offer to students?</a:t>
            </a:r>
          </a:p>
        </p:txBody>
      </p:sp>
      <p:sp>
        <p:nvSpPr>
          <p:cNvPr id="16" name="Rectangle 15" title="Icon Background">
            <a:extLst>
              <a:ext uri="{FF2B5EF4-FFF2-40B4-BE49-F238E27FC236}">
                <a16:creationId xmlns:a16="http://schemas.microsoft.com/office/drawing/2014/main" id="{05860339-31F7-4884-957E-5C40F818EBB8}"/>
              </a:ext>
            </a:extLst>
          </p:cNvPr>
          <p:cNvSpPr/>
          <p:nvPr/>
        </p:nvSpPr>
        <p:spPr>
          <a:xfrm>
            <a:off x="7421366" y="1108725"/>
            <a:ext cx="1114422" cy="11144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34" name="Graphic 33" descr="Bullseye" title="Placeholder Icon">
            <a:extLst>
              <a:ext uri="{FF2B5EF4-FFF2-40B4-BE49-F238E27FC236}">
                <a16:creationId xmlns:a16="http://schemas.microsoft.com/office/drawing/2014/main" id="{01B04A53-CFF0-41E3-A36F-790D2F6B6357}"/>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7721177" y="1408536"/>
            <a:ext cx="514800" cy="514800"/>
          </a:xfrm>
          <a:prstGeom prst="rect">
            <a:avLst/>
          </a:prstGeom>
        </p:spPr>
      </p:pic>
      <p:sp>
        <p:nvSpPr>
          <p:cNvPr id="10" name="Text Placeholder 9">
            <a:extLst>
              <a:ext uri="{FF2B5EF4-FFF2-40B4-BE49-F238E27FC236}">
                <a16:creationId xmlns:a16="http://schemas.microsoft.com/office/drawing/2014/main" id="{77D79B0F-EFCB-42B1-AEAE-0FE4763D4456}"/>
              </a:ext>
            </a:extLst>
          </p:cNvPr>
          <p:cNvSpPr>
            <a:spLocks noGrp="1"/>
          </p:cNvSpPr>
          <p:nvPr>
            <p:ph type="body" sz="quarter" idx="17"/>
          </p:nvPr>
        </p:nvSpPr>
        <p:spPr>
          <a:xfrm>
            <a:off x="7078577" y="2360347"/>
            <a:ext cx="1800000" cy="360000"/>
          </a:xfrm>
        </p:spPr>
        <p:txBody>
          <a:bodyPr/>
          <a:lstStyle/>
          <a:p>
            <a:r>
              <a:rPr lang="en-ZA" dirty="0">
                <a:solidFill>
                  <a:schemeClr val="bg2"/>
                </a:solidFill>
              </a:rPr>
              <a:t>Job Market </a:t>
            </a:r>
          </a:p>
        </p:txBody>
      </p:sp>
      <p:cxnSp>
        <p:nvCxnSpPr>
          <p:cNvPr id="18" name="Straight Connector 17" title="Divider Line">
            <a:extLst>
              <a:ext uri="{FF2B5EF4-FFF2-40B4-BE49-F238E27FC236}">
                <a16:creationId xmlns:a16="http://schemas.microsoft.com/office/drawing/2014/main" id="{45C26E9A-3991-49A2-8D63-94C577E8A0AC}"/>
              </a:ext>
            </a:extLst>
          </p:cNvPr>
          <p:cNvCxnSpPr>
            <a:cxnSpLocks/>
          </p:cNvCxnSpPr>
          <p:nvPr/>
        </p:nvCxnSpPr>
        <p:spPr>
          <a:xfrm>
            <a:off x="7204577" y="2857547"/>
            <a:ext cx="1548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1D0238C6-EDC9-431C-B062-27BAF34CDE16}"/>
              </a:ext>
            </a:extLst>
          </p:cNvPr>
          <p:cNvSpPr>
            <a:spLocks noGrp="1"/>
          </p:cNvSpPr>
          <p:nvPr>
            <p:ph type="body" sz="quarter" idx="18"/>
          </p:nvPr>
        </p:nvSpPr>
        <p:spPr>
          <a:xfrm>
            <a:off x="7078577" y="2994747"/>
            <a:ext cx="1800000" cy="720000"/>
          </a:xfrm>
        </p:spPr>
        <p:txBody>
          <a:bodyPr>
            <a:normAutofit/>
          </a:bodyPr>
          <a:lstStyle/>
          <a:p>
            <a:r>
              <a:rPr lang="en-US" dirty="0">
                <a:solidFill>
                  <a:schemeClr val="bg2"/>
                </a:solidFill>
              </a:rPr>
              <a:t>Career opportunities</a:t>
            </a:r>
            <a:br>
              <a:rPr lang="en-US" dirty="0">
                <a:solidFill>
                  <a:schemeClr val="bg2"/>
                </a:solidFill>
              </a:rPr>
            </a:br>
            <a:r>
              <a:rPr lang="en-US" dirty="0">
                <a:solidFill>
                  <a:schemeClr val="bg2"/>
                </a:solidFill>
              </a:rPr>
              <a:t>Job market strength</a:t>
            </a:r>
            <a:endParaRPr lang="en-ZA" dirty="0">
              <a:solidFill>
                <a:schemeClr val="bg2"/>
              </a:solidFill>
            </a:endParaRPr>
          </a:p>
        </p:txBody>
      </p:sp>
      <p:sp>
        <p:nvSpPr>
          <p:cNvPr id="15" name="Rectangle 14" title="Icon Background">
            <a:extLst>
              <a:ext uri="{FF2B5EF4-FFF2-40B4-BE49-F238E27FC236}">
                <a16:creationId xmlns:a16="http://schemas.microsoft.com/office/drawing/2014/main" id="{056960D0-0A22-4E28-82F3-B9AA805E96A4}"/>
              </a:ext>
            </a:extLst>
          </p:cNvPr>
          <p:cNvSpPr/>
          <p:nvPr/>
        </p:nvSpPr>
        <p:spPr>
          <a:xfrm>
            <a:off x="9745466" y="1108725"/>
            <a:ext cx="1114422" cy="11144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32" name="Graphic 31" descr="Lecturer" title="Placeholder Icon">
            <a:extLst>
              <a:ext uri="{FF2B5EF4-FFF2-40B4-BE49-F238E27FC236}">
                <a16:creationId xmlns:a16="http://schemas.microsoft.com/office/drawing/2014/main" id="{A67046E4-7EA7-414C-8B67-BE9C73705C82}"/>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10045277" y="1408536"/>
            <a:ext cx="514800" cy="514800"/>
          </a:xfrm>
          <a:prstGeom prst="rect">
            <a:avLst/>
          </a:prstGeom>
        </p:spPr>
      </p:pic>
      <p:sp>
        <p:nvSpPr>
          <p:cNvPr id="4" name="Text Placeholder 3">
            <a:extLst>
              <a:ext uri="{FF2B5EF4-FFF2-40B4-BE49-F238E27FC236}">
                <a16:creationId xmlns:a16="http://schemas.microsoft.com/office/drawing/2014/main" id="{27325661-92B1-4FD6-80E6-C1A1C5F5B8BA}"/>
              </a:ext>
            </a:extLst>
          </p:cNvPr>
          <p:cNvSpPr>
            <a:spLocks noGrp="1"/>
          </p:cNvSpPr>
          <p:nvPr>
            <p:ph type="body" sz="quarter" idx="19"/>
          </p:nvPr>
        </p:nvSpPr>
        <p:spPr>
          <a:xfrm>
            <a:off x="9402677" y="2360347"/>
            <a:ext cx="1800000" cy="360000"/>
          </a:xfrm>
        </p:spPr>
        <p:txBody>
          <a:bodyPr/>
          <a:lstStyle/>
          <a:p>
            <a:r>
              <a:rPr lang="en-ZA" dirty="0">
                <a:solidFill>
                  <a:schemeClr val="bg2"/>
                </a:solidFill>
              </a:rPr>
              <a:t>Data</a:t>
            </a:r>
          </a:p>
        </p:txBody>
      </p:sp>
      <p:cxnSp>
        <p:nvCxnSpPr>
          <p:cNvPr id="19" name="Straight Connector 18" title="Divider Line">
            <a:extLst>
              <a:ext uri="{FF2B5EF4-FFF2-40B4-BE49-F238E27FC236}">
                <a16:creationId xmlns:a16="http://schemas.microsoft.com/office/drawing/2014/main" id="{4EAA895A-8A04-4C68-83A5-3E4F5209FB7E}"/>
              </a:ext>
            </a:extLst>
          </p:cNvPr>
          <p:cNvCxnSpPr>
            <a:cxnSpLocks/>
          </p:cNvCxnSpPr>
          <p:nvPr/>
        </p:nvCxnSpPr>
        <p:spPr>
          <a:xfrm>
            <a:off x="9528677" y="2857547"/>
            <a:ext cx="1548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C32C294C-1590-42EF-AA55-43D984432B57}"/>
              </a:ext>
            </a:extLst>
          </p:cNvPr>
          <p:cNvSpPr>
            <a:spLocks noGrp="1"/>
          </p:cNvSpPr>
          <p:nvPr>
            <p:ph type="body" sz="quarter" idx="20"/>
          </p:nvPr>
        </p:nvSpPr>
        <p:spPr>
          <a:xfrm>
            <a:off x="9402677" y="2994747"/>
            <a:ext cx="1800000" cy="720000"/>
          </a:xfrm>
        </p:spPr>
        <p:txBody>
          <a:bodyPr>
            <a:normAutofit fontScale="92500" lnSpcReduction="20000"/>
          </a:bodyPr>
          <a:lstStyle/>
          <a:p>
            <a:pPr>
              <a:lnSpc>
                <a:spcPct val="120000"/>
              </a:lnSpc>
              <a:spcBef>
                <a:spcPts val="0"/>
              </a:spcBef>
            </a:pPr>
            <a:r>
              <a:rPr lang="en-ZA" dirty="0">
                <a:solidFill>
                  <a:schemeClr val="bg2"/>
                </a:solidFill>
              </a:rPr>
              <a:t>Job Outlook</a:t>
            </a:r>
          </a:p>
          <a:p>
            <a:pPr>
              <a:lnSpc>
                <a:spcPct val="120000"/>
              </a:lnSpc>
              <a:spcBef>
                <a:spcPts val="0"/>
              </a:spcBef>
            </a:pPr>
            <a:r>
              <a:rPr lang="en-ZA" dirty="0">
                <a:solidFill>
                  <a:schemeClr val="bg2"/>
                </a:solidFill>
              </a:rPr>
              <a:t>Growth</a:t>
            </a:r>
          </a:p>
          <a:p>
            <a:pPr>
              <a:lnSpc>
                <a:spcPct val="120000"/>
              </a:lnSpc>
              <a:spcBef>
                <a:spcPts val="0"/>
              </a:spcBef>
            </a:pPr>
            <a:r>
              <a:rPr lang="en-ZA" dirty="0">
                <a:solidFill>
                  <a:schemeClr val="bg2"/>
                </a:solidFill>
              </a:rPr>
              <a:t>Other Programs</a:t>
            </a:r>
          </a:p>
        </p:txBody>
      </p:sp>
      <p:sp>
        <p:nvSpPr>
          <p:cNvPr id="17" name="Rectangle 16" title="Icon Background">
            <a:extLst>
              <a:ext uri="{FF2B5EF4-FFF2-40B4-BE49-F238E27FC236}">
                <a16:creationId xmlns:a16="http://schemas.microsoft.com/office/drawing/2014/main" id="{7AEBBE7F-98BB-4059-8F15-7198C7DAC337}"/>
              </a:ext>
            </a:extLst>
          </p:cNvPr>
          <p:cNvSpPr/>
          <p:nvPr/>
        </p:nvSpPr>
        <p:spPr>
          <a:xfrm>
            <a:off x="7421366" y="3759341"/>
            <a:ext cx="1114422" cy="11144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21" name="Graphic 20" descr="Network" title="Placeholder Icon">
            <a:extLst>
              <a:ext uri="{FF2B5EF4-FFF2-40B4-BE49-F238E27FC236}">
                <a16:creationId xmlns:a16="http://schemas.microsoft.com/office/drawing/2014/main" id="{E34FD3C6-9F01-4A17-AD96-054AF500405F}"/>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7721177" y="4059152"/>
            <a:ext cx="514800" cy="514800"/>
          </a:xfrm>
          <a:prstGeom prst="rect">
            <a:avLst/>
          </a:prstGeom>
        </p:spPr>
      </p:pic>
      <p:sp>
        <p:nvSpPr>
          <p:cNvPr id="6" name="Text Placeholder 5">
            <a:extLst>
              <a:ext uri="{FF2B5EF4-FFF2-40B4-BE49-F238E27FC236}">
                <a16:creationId xmlns:a16="http://schemas.microsoft.com/office/drawing/2014/main" id="{0F0E443A-F987-4A67-86AD-557D61E47992}"/>
              </a:ext>
            </a:extLst>
          </p:cNvPr>
          <p:cNvSpPr>
            <a:spLocks noGrp="1"/>
          </p:cNvSpPr>
          <p:nvPr>
            <p:ph type="body" sz="quarter" idx="13"/>
          </p:nvPr>
        </p:nvSpPr>
        <p:spPr>
          <a:xfrm>
            <a:off x="7078577" y="5010963"/>
            <a:ext cx="1800000" cy="360000"/>
          </a:xfrm>
        </p:spPr>
        <p:txBody>
          <a:bodyPr>
            <a:normAutofit/>
          </a:bodyPr>
          <a:lstStyle/>
          <a:p>
            <a:r>
              <a:rPr lang="en-ZA" dirty="0">
                <a:solidFill>
                  <a:schemeClr val="bg2"/>
                </a:solidFill>
              </a:rPr>
              <a:t>Sources</a:t>
            </a:r>
          </a:p>
        </p:txBody>
      </p:sp>
      <p:cxnSp>
        <p:nvCxnSpPr>
          <p:cNvPr id="28" name="Straight Connector 27" title="Divider Line">
            <a:extLst>
              <a:ext uri="{FF2B5EF4-FFF2-40B4-BE49-F238E27FC236}">
                <a16:creationId xmlns:a16="http://schemas.microsoft.com/office/drawing/2014/main" id="{FDEE8591-D916-4064-8CD3-2AD3F759B9E2}"/>
              </a:ext>
            </a:extLst>
          </p:cNvPr>
          <p:cNvCxnSpPr>
            <a:cxnSpLocks/>
          </p:cNvCxnSpPr>
          <p:nvPr/>
        </p:nvCxnSpPr>
        <p:spPr>
          <a:xfrm>
            <a:off x="7204577" y="5508163"/>
            <a:ext cx="1548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34535CB7-70A5-4E0C-835B-C50960E5BC69}"/>
              </a:ext>
            </a:extLst>
          </p:cNvPr>
          <p:cNvSpPr>
            <a:spLocks noGrp="1"/>
          </p:cNvSpPr>
          <p:nvPr>
            <p:ph type="body" sz="quarter" idx="14"/>
          </p:nvPr>
        </p:nvSpPr>
        <p:spPr/>
        <p:txBody>
          <a:bodyPr/>
          <a:lstStyle/>
          <a:p>
            <a:r>
              <a:rPr lang="en-US" dirty="0">
                <a:solidFill>
                  <a:schemeClr val="bg2"/>
                </a:solidFill>
              </a:rPr>
              <a:t>Include source attribution for statistics provided</a:t>
            </a:r>
            <a:endParaRPr lang="en-ZA" dirty="0">
              <a:solidFill>
                <a:schemeClr val="bg2"/>
              </a:solidFill>
            </a:endParaRPr>
          </a:p>
        </p:txBody>
      </p:sp>
      <p:sp>
        <p:nvSpPr>
          <p:cNvPr id="26" name="Rectangle 25" title="Icon Background">
            <a:extLst>
              <a:ext uri="{FF2B5EF4-FFF2-40B4-BE49-F238E27FC236}">
                <a16:creationId xmlns:a16="http://schemas.microsoft.com/office/drawing/2014/main" id="{A892DD94-78B8-4911-A32B-3B174E2921B2}"/>
              </a:ext>
            </a:extLst>
          </p:cNvPr>
          <p:cNvSpPr/>
          <p:nvPr/>
        </p:nvSpPr>
        <p:spPr>
          <a:xfrm>
            <a:off x="9723042" y="3759341"/>
            <a:ext cx="1114422" cy="11144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30" name="Graphic 29" descr="Megaphone" title="Placeholder Icon">
            <a:extLst>
              <a:ext uri="{FF2B5EF4-FFF2-40B4-BE49-F238E27FC236}">
                <a16:creationId xmlns:a16="http://schemas.microsoft.com/office/drawing/2014/main" id="{72D31FC8-7143-4EC0-8D99-6AE8BC0B8DFB}"/>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10022853" y="4059152"/>
            <a:ext cx="514800" cy="514800"/>
          </a:xfrm>
          <a:prstGeom prst="rect">
            <a:avLst/>
          </a:prstGeom>
        </p:spPr>
      </p:pic>
      <p:sp>
        <p:nvSpPr>
          <p:cNvPr id="8" name="Text Placeholder 7">
            <a:extLst>
              <a:ext uri="{FF2B5EF4-FFF2-40B4-BE49-F238E27FC236}">
                <a16:creationId xmlns:a16="http://schemas.microsoft.com/office/drawing/2014/main" id="{FA562AA1-9ED1-4AA1-8F21-A53B5A69CB06}"/>
              </a:ext>
            </a:extLst>
          </p:cNvPr>
          <p:cNvSpPr>
            <a:spLocks noGrp="1"/>
          </p:cNvSpPr>
          <p:nvPr>
            <p:ph type="body" sz="quarter" idx="15"/>
          </p:nvPr>
        </p:nvSpPr>
        <p:spPr>
          <a:xfrm>
            <a:off x="9402677" y="5010963"/>
            <a:ext cx="1800000" cy="360000"/>
          </a:xfrm>
        </p:spPr>
        <p:txBody>
          <a:bodyPr/>
          <a:lstStyle/>
          <a:p>
            <a:r>
              <a:rPr lang="en-ZA" dirty="0">
                <a:solidFill>
                  <a:schemeClr val="bg2"/>
                </a:solidFill>
              </a:rPr>
              <a:t>Resources</a:t>
            </a:r>
          </a:p>
        </p:txBody>
      </p:sp>
      <p:cxnSp>
        <p:nvCxnSpPr>
          <p:cNvPr id="20" name="Straight Connector 19" title="Divider Line">
            <a:extLst>
              <a:ext uri="{FF2B5EF4-FFF2-40B4-BE49-F238E27FC236}">
                <a16:creationId xmlns:a16="http://schemas.microsoft.com/office/drawing/2014/main" id="{59D2C94E-1924-4389-B84A-2828D610B220}"/>
              </a:ext>
            </a:extLst>
          </p:cNvPr>
          <p:cNvCxnSpPr>
            <a:cxnSpLocks/>
          </p:cNvCxnSpPr>
          <p:nvPr/>
        </p:nvCxnSpPr>
        <p:spPr>
          <a:xfrm>
            <a:off x="9528677" y="5508163"/>
            <a:ext cx="1548000"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29E0145E-8E4E-439B-A78F-92EC279B320C}"/>
              </a:ext>
            </a:extLst>
          </p:cNvPr>
          <p:cNvSpPr>
            <a:spLocks noGrp="1"/>
          </p:cNvSpPr>
          <p:nvPr>
            <p:ph type="body" sz="quarter" idx="16"/>
          </p:nvPr>
        </p:nvSpPr>
        <p:spPr>
          <a:xfrm>
            <a:off x="9157591" y="5657850"/>
            <a:ext cx="2288580" cy="1076112"/>
          </a:xfrm>
        </p:spPr>
        <p:txBody>
          <a:bodyPr>
            <a:normAutofit lnSpcReduction="10000"/>
          </a:bodyPr>
          <a:lstStyle/>
          <a:p>
            <a:r>
              <a:rPr lang="en-US" dirty="0">
                <a:solidFill>
                  <a:schemeClr val="bg2"/>
                </a:solidFill>
              </a:rPr>
              <a:t>EMSI</a:t>
            </a:r>
            <a:br>
              <a:rPr lang="en-US" dirty="0">
                <a:solidFill>
                  <a:schemeClr val="bg2"/>
                </a:solidFill>
              </a:rPr>
            </a:br>
            <a:r>
              <a:rPr lang="en-US" dirty="0">
                <a:solidFill>
                  <a:schemeClr val="bg2"/>
                </a:solidFill>
              </a:rPr>
              <a:t>Burning Glass</a:t>
            </a:r>
            <a:br>
              <a:rPr lang="en-US" dirty="0">
                <a:solidFill>
                  <a:schemeClr val="bg2"/>
                </a:solidFill>
              </a:rPr>
            </a:br>
            <a:r>
              <a:rPr lang="en-US" dirty="0">
                <a:solidFill>
                  <a:schemeClr val="bg2"/>
                </a:solidFill>
              </a:rPr>
              <a:t>Bureau of Labor Statistics</a:t>
            </a:r>
          </a:p>
          <a:p>
            <a:r>
              <a:rPr lang="en-US" dirty="0">
                <a:solidFill>
                  <a:schemeClr val="bg2"/>
                </a:solidFill>
              </a:rPr>
              <a:t>Professional and Trade Organization Sources</a:t>
            </a:r>
          </a:p>
          <a:p>
            <a:endParaRPr lang="en-ZA" dirty="0">
              <a:solidFill>
                <a:schemeClr val="bg2"/>
              </a:solidFill>
            </a:endParaRPr>
          </a:p>
        </p:txBody>
      </p:sp>
    </p:spTree>
    <p:extLst>
      <p:ext uri="{BB962C8B-B14F-4D97-AF65-F5344CB8AC3E}">
        <p14:creationId xmlns:p14="http://schemas.microsoft.com/office/powerpoint/2010/main" val="305737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78849" y="182012"/>
            <a:ext cx="8520600" cy="572700"/>
          </a:xfrm>
        </p:spPr>
        <p:txBody>
          <a:bodyPr>
            <a:normAutofit fontScale="90000"/>
          </a:bodyPr>
          <a:lstStyle/>
          <a:p>
            <a:r>
              <a:rPr lang="en-US" dirty="0"/>
              <a:t>FAQ</a:t>
            </a:r>
          </a:p>
        </p:txBody>
      </p:sp>
      <p:sp>
        <p:nvSpPr>
          <p:cNvPr id="15" name="TextBox 14"/>
          <p:cNvSpPr txBox="1"/>
          <p:nvPr/>
        </p:nvSpPr>
        <p:spPr>
          <a:xfrm>
            <a:off x="521110" y="1445342"/>
            <a:ext cx="11508535" cy="2246769"/>
          </a:xfrm>
          <a:prstGeom prst="rect">
            <a:avLst/>
          </a:prstGeom>
          <a:noFill/>
        </p:spPr>
        <p:txBody>
          <a:bodyPr wrap="none" rtlCol="0">
            <a:spAutoFit/>
          </a:bodyPr>
          <a:lstStyle/>
          <a:p>
            <a:r>
              <a:rPr lang="en-US" sz="2000" dirty="0"/>
              <a:t>Q: </a:t>
            </a:r>
            <a:r>
              <a:rPr lang="en-US" sz="2000" b="1" dirty="0"/>
              <a:t>Once we receive Academic Plan Approval for a new program, can we launch it right away?</a:t>
            </a:r>
          </a:p>
          <a:p>
            <a:endParaRPr lang="en-US" sz="2000" b="1" dirty="0"/>
          </a:p>
          <a:p>
            <a:endParaRPr lang="en-US" sz="2000" dirty="0"/>
          </a:p>
          <a:p>
            <a:r>
              <a:rPr lang="en-US" sz="2000" dirty="0"/>
              <a:t>Q: </a:t>
            </a:r>
            <a:r>
              <a:rPr lang="en-US" sz="2000" b="1" dirty="0"/>
              <a:t>When will we be notified that our Academic Plan requests are approved/denied?</a:t>
            </a:r>
          </a:p>
          <a:p>
            <a:endParaRPr lang="en-US" sz="2000" b="1" dirty="0"/>
          </a:p>
          <a:p>
            <a:endParaRPr lang="en-US" sz="2000" dirty="0"/>
          </a:p>
          <a:p>
            <a:r>
              <a:rPr lang="en-US" sz="2000" dirty="0"/>
              <a:t>Q: </a:t>
            </a:r>
            <a:r>
              <a:rPr lang="en-US" sz="2000" b="1" dirty="0"/>
              <a:t>What are Concepts and Competencies?</a:t>
            </a:r>
            <a:endParaRPr lang="en-US" sz="2000" dirty="0"/>
          </a:p>
        </p:txBody>
      </p:sp>
    </p:spTree>
    <p:extLst>
      <p:ext uri="{BB962C8B-B14F-4D97-AF65-F5344CB8AC3E}">
        <p14:creationId xmlns:p14="http://schemas.microsoft.com/office/powerpoint/2010/main" val="189279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78" y="181560"/>
            <a:ext cx="10515600" cy="1220561"/>
          </a:xfrm>
        </p:spPr>
        <p:txBody>
          <a:bodyPr/>
          <a:lstStyle/>
          <a:p>
            <a:r>
              <a:rPr lang="en-US" dirty="0"/>
              <a:t>Contacts &amp; Resources</a:t>
            </a:r>
          </a:p>
        </p:txBody>
      </p:sp>
      <p:sp>
        <p:nvSpPr>
          <p:cNvPr id="4" name="TextBox 3"/>
          <p:cNvSpPr txBox="1"/>
          <p:nvPr/>
        </p:nvSpPr>
        <p:spPr>
          <a:xfrm>
            <a:off x="828368" y="1402121"/>
            <a:ext cx="9891252" cy="3416320"/>
          </a:xfrm>
          <a:prstGeom prst="rect">
            <a:avLst/>
          </a:prstGeom>
          <a:noFill/>
        </p:spPr>
        <p:txBody>
          <a:bodyPr wrap="square" rtlCol="0">
            <a:spAutoFit/>
          </a:bodyPr>
          <a:lstStyle/>
          <a:p>
            <a:r>
              <a:rPr lang="en-US" sz="2000" b="1" u="sng" dirty="0"/>
              <a:t>Contacts:</a:t>
            </a:r>
          </a:p>
          <a:p>
            <a:r>
              <a:rPr lang="en-US" sz="2000" dirty="0"/>
              <a:t>General questions should be directed to </a:t>
            </a:r>
            <a:r>
              <a:rPr lang="en-US" sz="2000" dirty="0">
                <a:hlinkClick r:id="rId2"/>
              </a:rPr>
              <a:t>curriculumplanning@asu.edu</a:t>
            </a:r>
            <a:r>
              <a:rPr lang="en-US" sz="2000" dirty="0"/>
              <a:t>.</a:t>
            </a:r>
          </a:p>
          <a:p>
            <a:r>
              <a:rPr lang="en-US" sz="2000" dirty="0"/>
              <a:t>Assessment plans - </a:t>
            </a:r>
            <a:r>
              <a:rPr lang="en-US" sz="2000" dirty="0">
                <a:hlinkClick r:id="rId3"/>
              </a:rPr>
              <a:t>assessment@asu.edu</a:t>
            </a:r>
            <a:endParaRPr lang="en-US" sz="2000" dirty="0"/>
          </a:p>
          <a:p>
            <a:r>
              <a:rPr lang="en-US" sz="2000" dirty="0"/>
              <a:t>Program fees - </a:t>
            </a:r>
            <a:r>
              <a:rPr lang="en-US" sz="2000" dirty="0">
                <a:hlinkClick r:id="rId4"/>
              </a:rPr>
              <a:t>Sheila Ainlay</a:t>
            </a:r>
            <a:endParaRPr lang="en-US" sz="2000" dirty="0"/>
          </a:p>
          <a:p>
            <a:r>
              <a:rPr lang="en-US" sz="2000" dirty="0"/>
              <a:t>Digital immersion -</a:t>
            </a:r>
            <a:r>
              <a:rPr lang="en-US" sz="2000" dirty="0">
                <a:hlinkClick r:id="rId5"/>
              </a:rPr>
              <a:t> edplusprogrammanagement@asu.edu</a:t>
            </a:r>
            <a:endParaRPr lang="en-US" sz="2000" dirty="0"/>
          </a:p>
          <a:p>
            <a:r>
              <a:rPr lang="en-US" sz="2000" dirty="0"/>
              <a:t>Centers or institutes - </a:t>
            </a:r>
            <a:r>
              <a:rPr lang="en-US" sz="2000" dirty="0">
                <a:hlinkClick r:id="rId6"/>
              </a:rPr>
              <a:t>centers-institutes@asu.edu</a:t>
            </a:r>
            <a:endParaRPr lang="en-US" sz="2000" dirty="0"/>
          </a:p>
          <a:p>
            <a:endParaRPr lang="en-US" sz="2400" dirty="0"/>
          </a:p>
          <a:p>
            <a:r>
              <a:rPr lang="en-US" sz="2400" dirty="0"/>
              <a:t>Find </a:t>
            </a:r>
            <a:r>
              <a:rPr lang="en-US" sz="2400" b="1" dirty="0"/>
              <a:t>resources, links and more information</a:t>
            </a:r>
            <a:r>
              <a:rPr lang="en-US" sz="2400" dirty="0"/>
              <a:t> at: </a:t>
            </a:r>
          </a:p>
          <a:p>
            <a:r>
              <a:rPr lang="en-US" sz="2400" dirty="0">
                <a:hlinkClick r:id="rId7"/>
              </a:rPr>
              <a:t>https://provost.asu.edu/curriculum-development/academic-planning-cycle</a:t>
            </a:r>
            <a:endParaRPr lang="en-US" sz="2400" dirty="0"/>
          </a:p>
        </p:txBody>
      </p:sp>
    </p:spTree>
    <p:extLst>
      <p:ext uri="{BB962C8B-B14F-4D97-AF65-F5344CB8AC3E}">
        <p14:creationId xmlns:p14="http://schemas.microsoft.com/office/powerpoint/2010/main" val="760170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8368" y="1807086"/>
            <a:ext cx="10515600" cy="1381125"/>
          </a:xfrm>
        </p:spPr>
        <p:txBody>
          <a:bodyPr>
            <a:normAutofit/>
          </a:bodyPr>
          <a:lstStyle/>
          <a:p>
            <a:r>
              <a:rPr lang="en-US" sz="8000" dirty="0"/>
              <a:t>Questions? </a:t>
            </a:r>
          </a:p>
        </p:txBody>
      </p:sp>
    </p:spTree>
    <p:extLst>
      <p:ext uri="{BB962C8B-B14F-4D97-AF65-F5344CB8AC3E}">
        <p14:creationId xmlns:p14="http://schemas.microsoft.com/office/powerpoint/2010/main" val="3296310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Overview of the Academic Plan</a:t>
            </a:r>
            <a:endParaRPr lang="en-US" dirty="0"/>
          </a:p>
        </p:txBody>
      </p:sp>
      <p:sp>
        <p:nvSpPr>
          <p:cNvPr id="6" name="TextBox 5"/>
          <p:cNvSpPr txBox="1"/>
          <p:nvPr/>
        </p:nvSpPr>
        <p:spPr>
          <a:xfrm>
            <a:off x="717755" y="2271252"/>
            <a:ext cx="11189993" cy="3693319"/>
          </a:xfrm>
          <a:prstGeom prst="rect">
            <a:avLst/>
          </a:prstGeom>
          <a:noFill/>
        </p:spPr>
        <p:txBody>
          <a:bodyPr wrap="square" rtlCol="0">
            <a:spAutoFit/>
          </a:bodyPr>
          <a:lstStyle/>
          <a:p>
            <a:pPr marL="285750" indent="-285750">
              <a:buFont typeface="Arial" panose="020B0604020202020204" pitchFamily="34" charset="0"/>
              <a:buChar char="•"/>
            </a:pPr>
            <a:r>
              <a:rPr lang="en-US" sz="3600" dirty="0"/>
              <a:t>Mandated by ABOR for new degree programs and changes to established degree programs</a:t>
            </a:r>
            <a:br>
              <a:rPr lang="en-US" sz="3600" dirty="0"/>
            </a:br>
            <a:endParaRPr lang="en-US" sz="3600" dirty="0"/>
          </a:p>
          <a:p>
            <a:pPr marL="285750" indent="-285750">
              <a:buFont typeface="Arial" panose="020B0604020202020204" pitchFamily="34" charset="0"/>
              <a:buChar char="•"/>
            </a:pPr>
            <a:r>
              <a:rPr lang="en-US" sz="3600" dirty="0"/>
              <a:t>Upon receipt of the final approval memo, the academic plan requests provides approval to begin the formal proposal process internally at ASU</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716644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9451-2A1D-4001-A687-EBEBEAA07FCE}"/>
              </a:ext>
            </a:extLst>
          </p:cNvPr>
          <p:cNvSpPr>
            <a:spLocks noGrp="1"/>
          </p:cNvSpPr>
          <p:nvPr>
            <p:ph type="title"/>
          </p:nvPr>
        </p:nvSpPr>
        <p:spPr/>
        <p:txBody>
          <a:bodyPr/>
          <a:lstStyle/>
          <a:p>
            <a:r>
              <a:rPr lang="en-US" dirty="0"/>
              <a:t>New for this year</a:t>
            </a:r>
          </a:p>
        </p:txBody>
      </p:sp>
      <p:sp>
        <p:nvSpPr>
          <p:cNvPr id="3" name="TextBox 2">
            <a:extLst>
              <a:ext uri="{FF2B5EF4-FFF2-40B4-BE49-F238E27FC236}">
                <a16:creationId xmlns:a16="http://schemas.microsoft.com/office/drawing/2014/main" id="{6BE7F32A-DE7B-4D1D-A6B1-AF27E314B3A4}"/>
              </a:ext>
            </a:extLst>
          </p:cNvPr>
          <p:cNvSpPr txBox="1"/>
          <p:nvPr/>
        </p:nvSpPr>
        <p:spPr>
          <a:xfrm>
            <a:off x="711200" y="2346960"/>
            <a:ext cx="10840720" cy="3385542"/>
          </a:xfrm>
          <a:prstGeom prst="rect">
            <a:avLst/>
          </a:prstGeom>
          <a:noFill/>
        </p:spPr>
        <p:txBody>
          <a:bodyPr wrap="square" rtlCol="0">
            <a:spAutoFit/>
          </a:bodyPr>
          <a:lstStyle/>
          <a:p>
            <a:pPr marL="285750" indent="-285750">
              <a:buFont typeface="Arial" panose="020B0604020202020204" pitchFamily="34" charset="0"/>
              <a:buChar char="•"/>
            </a:pPr>
            <a:r>
              <a:rPr lang="en-US" sz="2800" dirty="0"/>
              <a:t>All undergraduate programs must include General Education assessment components with their assessment plans.  First drafts are due to the University Office of Evaluation and Educational Effectiveness by July 31 and final drafts are due August 31</a:t>
            </a:r>
            <a:r>
              <a:rPr lang="en-US" sz="2800" baseline="30000" dirty="0"/>
              <a:t>st</a:t>
            </a:r>
            <a:r>
              <a:rPr lang="en-US" sz="2800"/>
              <a:t>. </a:t>
            </a:r>
            <a:br>
              <a:rPr lang="en-US" sz="2800"/>
            </a:br>
            <a:endParaRPr lang="en-US" sz="2800" dirty="0"/>
          </a:p>
          <a:p>
            <a:pPr marL="285750" indent="-285750">
              <a:buFont typeface="Arial" panose="020B0604020202020204" pitchFamily="34" charset="0"/>
              <a:buChar char="•"/>
            </a:pPr>
            <a:r>
              <a:rPr lang="en-US" sz="2800" dirty="0"/>
              <a:t>Certificate programs must also submit an assessment plan.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373726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6"/>
          <p:cNvSpPr>
            <a:spLocks noGrp="1"/>
          </p:cNvSpPr>
          <p:nvPr>
            <p:ph type="title"/>
          </p:nvPr>
        </p:nvSpPr>
        <p:spPr>
          <a:xfrm>
            <a:off x="1003371" y="2357119"/>
            <a:ext cx="3981583" cy="1831423"/>
          </a:xfrm>
        </p:spPr>
        <p:txBody>
          <a:bodyPr>
            <a:noAutofit/>
          </a:bodyPr>
          <a:lstStyle/>
          <a:p>
            <a:pPr>
              <a:lnSpc>
                <a:spcPct val="100000"/>
              </a:lnSpc>
              <a:spcBef>
                <a:spcPts val="0"/>
              </a:spcBef>
            </a:pPr>
            <a:r>
              <a:rPr lang="en-US" sz="4000" dirty="0"/>
              <a:t>Review Process</a:t>
            </a:r>
          </a:p>
        </p:txBody>
      </p:sp>
      <p:sp>
        <p:nvSpPr>
          <p:cNvPr id="4" name="Text Placeholder 3"/>
          <p:cNvSpPr>
            <a:spLocks noGrp="1"/>
          </p:cNvSpPr>
          <p:nvPr>
            <p:ph type="body" sz="quarter" idx="14"/>
          </p:nvPr>
        </p:nvSpPr>
        <p:spPr>
          <a:xfrm>
            <a:off x="7086600" y="609600"/>
            <a:ext cx="4457700" cy="5753100"/>
          </a:xfrm>
        </p:spPr>
        <p:txBody>
          <a:bodyPr/>
          <a:lstStyle/>
          <a:p>
            <a:r>
              <a:rPr lang="en-US" b="0" dirty="0"/>
              <a:t>University Review</a:t>
            </a:r>
          </a:p>
          <a:p>
            <a:r>
              <a:rPr lang="en-US" dirty="0"/>
              <a:t>Vice Provost &amp; Graduate Dean </a:t>
            </a:r>
            <a:endParaRPr lang="en-US" b="0" dirty="0"/>
          </a:p>
          <a:p>
            <a:r>
              <a:rPr lang="en-US" dirty="0"/>
              <a:t>Provost Review</a:t>
            </a:r>
          </a:p>
          <a:p>
            <a:r>
              <a:rPr lang="en-US" b="0" dirty="0"/>
              <a:t>ABOR Review</a:t>
            </a:r>
          </a:p>
          <a:p>
            <a:r>
              <a:rPr lang="en-US" dirty="0"/>
              <a:t>Final Decision Memos Distributed</a:t>
            </a:r>
            <a:endParaRPr lang="en-US" b="0" dirty="0"/>
          </a:p>
          <a:p>
            <a:endParaRPr lang="en-US" b="0" dirty="0"/>
          </a:p>
        </p:txBody>
      </p:sp>
      <p:sp>
        <p:nvSpPr>
          <p:cNvPr id="2" name="TextBox 1"/>
          <p:cNvSpPr txBox="1"/>
          <p:nvPr/>
        </p:nvSpPr>
        <p:spPr>
          <a:xfrm>
            <a:off x="1003371" y="5869858"/>
            <a:ext cx="11188629" cy="646331"/>
          </a:xfrm>
          <a:prstGeom prst="rect">
            <a:avLst/>
          </a:prstGeom>
          <a:noFill/>
        </p:spPr>
        <p:txBody>
          <a:bodyPr wrap="square" rtlCol="0">
            <a:spAutoFit/>
          </a:bodyPr>
          <a:lstStyle/>
          <a:p>
            <a:r>
              <a:rPr lang="en-US" dirty="0"/>
              <a:t>You may receive questions from the Provost’s Office or the Graduate College during each review stage.  A central academic plan contact for your college may help this process run smoothly. </a:t>
            </a:r>
          </a:p>
        </p:txBody>
      </p:sp>
      <p:sp>
        <p:nvSpPr>
          <p:cNvPr id="5" name="Rectangular Callout 4"/>
          <p:cNvSpPr/>
          <p:nvPr/>
        </p:nvSpPr>
        <p:spPr>
          <a:xfrm>
            <a:off x="355671" y="5907886"/>
            <a:ext cx="520629" cy="412955"/>
          </a:xfrm>
          <a:prstGeom prst="wedgeRectCallout">
            <a:avLst>
              <a:gd name="adj1" fmla="val 52820"/>
              <a:gd name="adj2" fmla="val 982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4831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Timeline &amp; Important Dates</a:t>
            </a:r>
          </a:p>
        </p:txBody>
      </p:sp>
      <p:sp>
        <p:nvSpPr>
          <p:cNvPr id="5" name="TextBox 4"/>
          <p:cNvSpPr txBox="1"/>
          <p:nvPr/>
        </p:nvSpPr>
        <p:spPr>
          <a:xfrm>
            <a:off x="98323" y="1397095"/>
            <a:ext cx="11965858" cy="3662541"/>
          </a:xfrm>
          <a:prstGeom prst="rect">
            <a:avLst/>
          </a:prstGeom>
          <a:noFill/>
        </p:spPr>
        <p:txBody>
          <a:bodyPr wrap="square" rtlCol="0">
            <a:spAutoFit/>
          </a:bodyPr>
          <a:lstStyle/>
          <a:p>
            <a:endParaRPr lang="en-US" sz="2000" b="1" dirty="0"/>
          </a:p>
          <a:p>
            <a:pPr marL="1200150" lvl="2" indent="-285750" fontAlgn="base">
              <a:buFont typeface="Arial" panose="020B0604020202020204" pitchFamily="34" charset="0"/>
              <a:buChar char="•"/>
            </a:pPr>
            <a:r>
              <a:rPr lang="en-US" sz="2400" b="1" dirty="0">
                <a:solidFill>
                  <a:schemeClr val="tx2"/>
                </a:solidFill>
              </a:rPr>
              <a:t>Curriculum Changemaker Submissions </a:t>
            </a:r>
            <a:br>
              <a:rPr lang="en-US" sz="2400" dirty="0"/>
            </a:br>
            <a:r>
              <a:rPr lang="en-US" sz="2800" b="1" dirty="0"/>
              <a:t>Due: May 1, 2020</a:t>
            </a:r>
          </a:p>
          <a:p>
            <a:pPr marL="1200150" lvl="2" indent="-285750" fontAlgn="base">
              <a:buFont typeface="Arial" panose="020B0604020202020204" pitchFamily="34" charset="0"/>
              <a:buChar char="•"/>
            </a:pPr>
            <a:endParaRPr lang="en-US" sz="2800" b="1" dirty="0"/>
          </a:p>
          <a:p>
            <a:pPr marL="1200150" lvl="2" indent="-285750" fontAlgn="base">
              <a:buFont typeface="Arial" panose="020B0604020202020204" pitchFamily="34" charset="0"/>
              <a:buChar char="•"/>
            </a:pPr>
            <a:r>
              <a:rPr lang="en-US" sz="2400" b="1" dirty="0">
                <a:solidFill>
                  <a:schemeClr val="tx2"/>
                </a:solidFill>
              </a:rPr>
              <a:t>Initial Learning Outcomes and Assessment Plans Due: </a:t>
            </a:r>
            <a:br>
              <a:rPr lang="en-US" sz="2400" dirty="0"/>
            </a:br>
            <a:r>
              <a:rPr lang="en-US" sz="2800" b="1" dirty="0"/>
              <a:t>July 31, 2020</a:t>
            </a:r>
          </a:p>
          <a:p>
            <a:pPr marL="1200150" lvl="2" indent="-285750" fontAlgn="base">
              <a:buFont typeface="Arial" panose="020B0604020202020204" pitchFamily="34" charset="0"/>
              <a:buChar char="•"/>
            </a:pPr>
            <a:endParaRPr lang="en-US" sz="2800" b="1" dirty="0"/>
          </a:p>
          <a:p>
            <a:pPr marL="1200150" lvl="2" indent="-285750" fontAlgn="base">
              <a:buFont typeface="Arial" panose="020B0604020202020204" pitchFamily="34" charset="0"/>
              <a:buChar char="•"/>
            </a:pPr>
            <a:r>
              <a:rPr lang="en-US" sz="2400" b="1" dirty="0">
                <a:solidFill>
                  <a:schemeClr val="tx2"/>
                </a:solidFill>
              </a:rPr>
              <a:t>Final Learning Outcomes and Assessment Plans Due: </a:t>
            </a:r>
            <a:br>
              <a:rPr lang="en-US" sz="2400" dirty="0"/>
            </a:br>
            <a:r>
              <a:rPr lang="en-US" sz="2800" b="1" dirty="0"/>
              <a:t>August 31, 2020</a:t>
            </a:r>
            <a:endParaRPr lang="en-US" sz="2400" b="1" dirty="0"/>
          </a:p>
        </p:txBody>
      </p:sp>
      <p:sp>
        <p:nvSpPr>
          <p:cNvPr id="2" name="TextBox 1"/>
          <p:cNvSpPr txBox="1"/>
          <p:nvPr/>
        </p:nvSpPr>
        <p:spPr>
          <a:xfrm>
            <a:off x="-689121" y="5240362"/>
            <a:ext cx="4512774" cy="1107996"/>
          </a:xfrm>
          <a:prstGeom prst="rect">
            <a:avLst/>
          </a:prstGeom>
          <a:noFill/>
        </p:spPr>
        <p:txBody>
          <a:bodyPr wrap="none" rtlCol="0">
            <a:spAutoFit/>
          </a:bodyPr>
          <a:lstStyle/>
          <a:p>
            <a:pPr marL="1200150" lvl="2" indent="-285750" fontAlgn="base">
              <a:buFont typeface="Arial" panose="020B0604020202020204" pitchFamily="34" charset="0"/>
              <a:buChar char="•"/>
            </a:pPr>
            <a:r>
              <a:rPr lang="en-US" sz="2400" dirty="0"/>
              <a:t>University Review: </a:t>
            </a:r>
            <a:br>
              <a:rPr lang="en-US" sz="2400" dirty="0"/>
            </a:br>
            <a:r>
              <a:rPr lang="en-US" sz="2400" dirty="0"/>
              <a:t>May – November 2020</a:t>
            </a:r>
          </a:p>
          <a:p>
            <a:endParaRPr lang="en-US" dirty="0"/>
          </a:p>
        </p:txBody>
      </p:sp>
      <p:sp>
        <p:nvSpPr>
          <p:cNvPr id="3" name="TextBox 2"/>
          <p:cNvSpPr txBox="1"/>
          <p:nvPr/>
        </p:nvSpPr>
        <p:spPr>
          <a:xfrm>
            <a:off x="7954296" y="5318995"/>
            <a:ext cx="3625351" cy="1107996"/>
          </a:xfrm>
          <a:prstGeom prst="rect">
            <a:avLst/>
          </a:prstGeom>
          <a:noFill/>
        </p:spPr>
        <p:txBody>
          <a:bodyPr wrap="none" rtlCol="0">
            <a:spAutoFit/>
          </a:bodyPr>
          <a:lstStyle/>
          <a:p>
            <a:r>
              <a:rPr lang="en-US" sz="2400" dirty="0"/>
              <a:t>ABOR Review: </a:t>
            </a:r>
            <a:br>
              <a:rPr lang="en-US" sz="2400" dirty="0"/>
            </a:br>
            <a:r>
              <a:rPr lang="en-US" sz="2400" dirty="0"/>
              <a:t>October/November, 2020</a:t>
            </a:r>
          </a:p>
          <a:p>
            <a:endParaRPr lang="en-US" dirty="0"/>
          </a:p>
        </p:txBody>
      </p:sp>
      <p:sp>
        <p:nvSpPr>
          <p:cNvPr id="6" name="TextBox 5"/>
          <p:cNvSpPr txBox="1"/>
          <p:nvPr/>
        </p:nvSpPr>
        <p:spPr>
          <a:xfrm>
            <a:off x="4272666" y="6000813"/>
            <a:ext cx="3232616" cy="1107996"/>
          </a:xfrm>
          <a:prstGeom prst="rect">
            <a:avLst/>
          </a:prstGeom>
          <a:noFill/>
        </p:spPr>
        <p:txBody>
          <a:bodyPr wrap="none" rtlCol="0">
            <a:spAutoFit/>
          </a:bodyPr>
          <a:lstStyle/>
          <a:p>
            <a:r>
              <a:rPr lang="en-US" sz="2400" dirty="0"/>
              <a:t>Final Responses:</a:t>
            </a:r>
            <a:br>
              <a:rPr lang="en-US" sz="2400" dirty="0"/>
            </a:br>
            <a:r>
              <a:rPr lang="en-US" sz="2400" dirty="0"/>
              <a:t>Early December, 2020</a:t>
            </a:r>
          </a:p>
          <a:p>
            <a:endParaRPr lang="en-US" dirty="0"/>
          </a:p>
        </p:txBody>
      </p:sp>
    </p:spTree>
    <p:extLst>
      <p:ext uri="{BB962C8B-B14F-4D97-AF65-F5344CB8AC3E}">
        <p14:creationId xmlns:p14="http://schemas.microsoft.com/office/powerpoint/2010/main" val="332633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Academic Plan Requests</a:t>
            </a:r>
          </a:p>
        </p:txBody>
      </p:sp>
      <p:sp>
        <p:nvSpPr>
          <p:cNvPr id="3" name="Text Placeholder 2"/>
          <p:cNvSpPr>
            <a:spLocks noGrp="1"/>
          </p:cNvSpPr>
          <p:nvPr>
            <p:ph type="body" sz="quarter" idx="14"/>
          </p:nvPr>
        </p:nvSpPr>
        <p:spPr/>
        <p:txBody>
          <a:bodyPr>
            <a:normAutofit fontScale="92500"/>
          </a:bodyPr>
          <a:lstStyle/>
          <a:p>
            <a:r>
              <a:rPr lang="en-US" dirty="0"/>
              <a:t>New Programs (degrees, certificates, minors and concentrations)</a:t>
            </a:r>
          </a:p>
          <a:p>
            <a:r>
              <a:rPr lang="en-US" dirty="0"/>
              <a:t>Program Changes (name change, disestablish or move) </a:t>
            </a:r>
          </a:p>
          <a:p>
            <a:r>
              <a:rPr lang="en-US" dirty="0"/>
              <a:t>New Academic Unit</a:t>
            </a:r>
          </a:p>
          <a:p>
            <a:r>
              <a:rPr lang="en-US" dirty="0"/>
              <a:t>Changes to an Existing Academic Unit (department, division, school or college)</a:t>
            </a:r>
          </a:p>
        </p:txBody>
      </p:sp>
    </p:spTree>
    <p:extLst>
      <p:ext uri="{BB962C8B-B14F-4D97-AF65-F5344CB8AC3E}">
        <p14:creationId xmlns:p14="http://schemas.microsoft.com/office/powerpoint/2010/main" val="1040767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428ED-E8E6-4EBE-8C7C-8E6E2E5012C8}"/>
              </a:ext>
            </a:extLst>
          </p:cNvPr>
          <p:cNvSpPr>
            <a:spLocks noGrp="1"/>
          </p:cNvSpPr>
          <p:nvPr>
            <p:ph type="title"/>
          </p:nvPr>
        </p:nvSpPr>
        <p:spPr>
          <a:xfrm>
            <a:off x="301867" y="118103"/>
            <a:ext cx="8655320" cy="572700"/>
          </a:xfrm>
        </p:spPr>
        <p:txBody>
          <a:bodyPr>
            <a:normAutofit fontScale="90000"/>
          </a:bodyPr>
          <a:lstStyle/>
          <a:p>
            <a:r>
              <a:rPr lang="en-ZA" dirty="0"/>
              <a:t>ABOR Expectations</a:t>
            </a:r>
          </a:p>
        </p:txBody>
      </p:sp>
      <p:pic>
        <p:nvPicPr>
          <p:cNvPr id="17" name="Picture Placeholder 16" descr="Laptop half open">
            <a:extLst>
              <a:ext uri="{FF2B5EF4-FFF2-40B4-BE49-F238E27FC236}">
                <a16:creationId xmlns:a16="http://schemas.microsoft.com/office/drawing/2014/main" id="{6449BBFB-CA06-403B-A774-11459956BDA0}"/>
              </a:ext>
            </a:extLst>
          </p:cNvPr>
          <p:cNvPicPr>
            <a:picLocks noGrp="1" noChangeAspect="1"/>
          </p:cNvPicPr>
          <p:nvPr>
            <p:ph type="pic" sz="quarter" idx="4294967295"/>
          </p:nvPr>
        </p:nvPicPr>
        <p:blipFill rotWithShape="1">
          <a:blip r:embed="rId3" cstate="screen">
            <a:extLst>
              <a:ext uri="{28A0092B-C50C-407E-A947-70E740481C1C}">
                <a14:useLocalDpi xmlns:a14="http://schemas.microsoft.com/office/drawing/2010/main"/>
              </a:ext>
            </a:extLst>
          </a:blip>
          <a:srcRect/>
          <a:stretch/>
        </p:blipFill>
        <p:spPr>
          <a:xfrm>
            <a:off x="387089" y="1948396"/>
            <a:ext cx="1979613" cy="1981200"/>
          </a:xfrm>
        </p:spPr>
      </p:pic>
      <p:sp>
        <p:nvSpPr>
          <p:cNvPr id="5" name="Text Placeholder 4">
            <a:extLst>
              <a:ext uri="{FF2B5EF4-FFF2-40B4-BE49-F238E27FC236}">
                <a16:creationId xmlns:a16="http://schemas.microsoft.com/office/drawing/2014/main" id="{A96AA788-5F14-43DB-B035-1BC6DA150990}"/>
              </a:ext>
            </a:extLst>
          </p:cNvPr>
          <p:cNvSpPr>
            <a:spLocks noGrp="1"/>
          </p:cNvSpPr>
          <p:nvPr>
            <p:ph type="body" sz="quarter" idx="4294967295"/>
          </p:nvPr>
        </p:nvSpPr>
        <p:spPr>
          <a:xfrm>
            <a:off x="2875205" y="4016827"/>
            <a:ext cx="1979613" cy="358775"/>
          </a:xfrm>
        </p:spPr>
        <p:txBody>
          <a:bodyPr>
            <a:normAutofit fontScale="92500" lnSpcReduction="10000"/>
          </a:bodyPr>
          <a:lstStyle/>
          <a:p>
            <a:r>
              <a:rPr lang="en-ZA" sz="2200" dirty="0">
                <a:solidFill>
                  <a:schemeClr val="tx1"/>
                </a:solidFill>
              </a:rPr>
              <a:t>Justification</a:t>
            </a:r>
          </a:p>
        </p:txBody>
      </p:sp>
      <p:sp>
        <p:nvSpPr>
          <p:cNvPr id="6" name="Text Placeholder 5">
            <a:extLst>
              <a:ext uri="{FF2B5EF4-FFF2-40B4-BE49-F238E27FC236}">
                <a16:creationId xmlns:a16="http://schemas.microsoft.com/office/drawing/2014/main" id="{CE675343-79F8-46AA-B56E-932984AB75EE}"/>
              </a:ext>
            </a:extLst>
          </p:cNvPr>
          <p:cNvSpPr>
            <a:spLocks noGrp="1"/>
          </p:cNvSpPr>
          <p:nvPr>
            <p:ph type="body" sz="quarter" idx="4294967295"/>
          </p:nvPr>
        </p:nvSpPr>
        <p:spPr>
          <a:xfrm>
            <a:off x="503754" y="4605337"/>
            <a:ext cx="1979613" cy="1313682"/>
          </a:xfrm>
        </p:spPr>
        <p:txBody>
          <a:bodyPr>
            <a:normAutofit/>
          </a:bodyPr>
          <a:lstStyle/>
          <a:p>
            <a:pPr marL="285750" indent="-285750">
              <a:buFont typeface="Arial" panose="020B0604020202020204" pitchFamily="34" charset="0"/>
              <a:buChar char="•"/>
            </a:pPr>
            <a:r>
              <a:rPr lang="en-US" sz="1400" dirty="0">
                <a:solidFill>
                  <a:schemeClr val="tx1"/>
                </a:solidFill>
              </a:rPr>
              <a:t>Formal</a:t>
            </a:r>
          </a:p>
          <a:p>
            <a:pPr marL="285750" indent="-285750">
              <a:buFont typeface="Arial" panose="020B0604020202020204" pitchFamily="34" charset="0"/>
              <a:buChar char="•"/>
            </a:pPr>
            <a:r>
              <a:rPr lang="en-US" sz="1400" dirty="0">
                <a:solidFill>
                  <a:schemeClr val="tx1"/>
                </a:solidFill>
              </a:rPr>
              <a:t>Intelligent</a:t>
            </a:r>
          </a:p>
          <a:p>
            <a:pPr marL="285750" indent="-285750">
              <a:buFont typeface="Arial" panose="020B0604020202020204" pitchFamily="34" charset="0"/>
              <a:buChar char="•"/>
            </a:pPr>
            <a:r>
              <a:rPr lang="en-US" sz="1400" dirty="0">
                <a:solidFill>
                  <a:schemeClr val="tx1"/>
                </a:solidFill>
              </a:rPr>
              <a:t>External to ASU</a:t>
            </a:r>
            <a:endParaRPr lang="ru-RU" sz="1400" dirty="0">
              <a:solidFill>
                <a:schemeClr val="tx1"/>
              </a:solidFill>
            </a:endParaRPr>
          </a:p>
        </p:txBody>
      </p:sp>
      <p:pic>
        <p:nvPicPr>
          <p:cNvPr id="39" name="Picture Placeholder 38" descr="Woman looking puzzled while looking at a screen">
            <a:extLst>
              <a:ext uri="{FF2B5EF4-FFF2-40B4-BE49-F238E27FC236}">
                <a16:creationId xmlns:a16="http://schemas.microsoft.com/office/drawing/2014/main" id="{0DDAC36A-574D-4761-9BCF-874D3C265750}"/>
              </a:ext>
            </a:extLst>
          </p:cNvPr>
          <p:cNvPicPr>
            <a:picLocks noGrp="1" noChangeAspect="1"/>
          </p:cNvPicPr>
          <p:nvPr>
            <p:ph type="pic" sz="quarter" idx="4294967295"/>
          </p:nvPr>
        </p:nvPicPr>
        <p:blipFill rotWithShape="1">
          <a:blip r:embed="rId4" cstate="screen">
            <a:extLst>
              <a:ext uri="{28A0092B-C50C-407E-A947-70E740481C1C}">
                <a14:useLocalDpi xmlns:a14="http://schemas.microsoft.com/office/drawing/2010/main"/>
              </a:ext>
            </a:extLst>
          </a:blip>
          <a:srcRect/>
          <a:stretch/>
        </p:blipFill>
        <p:spPr>
          <a:xfrm>
            <a:off x="7537617" y="1903826"/>
            <a:ext cx="1979613" cy="1981200"/>
          </a:xfrm>
        </p:spPr>
      </p:pic>
      <p:sp>
        <p:nvSpPr>
          <p:cNvPr id="7" name="Text Placeholder 6">
            <a:extLst>
              <a:ext uri="{FF2B5EF4-FFF2-40B4-BE49-F238E27FC236}">
                <a16:creationId xmlns:a16="http://schemas.microsoft.com/office/drawing/2014/main" id="{1806F98B-6BF9-4D0F-B7E7-561F064602FD}"/>
              </a:ext>
            </a:extLst>
          </p:cNvPr>
          <p:cNvSpPr>
            <a:spLocks noGrp="1"/>
          </p:cNvSpPr>
          <p:nvPr>
            <p:ph type="body" sz="quarter" idx="4294967295"/>
          </p:nvPr>
        </p:nvSpPr>
        <p:spPr>
          <a:xfrm>
            <a:off x="573484" y="3946083"/>
            <a:ext cx="1909884" cy="429519"/>
          </a:xfrm>
        </p:spPr>
        <p:txBody>
          <a:bodyPr>
            <a:noAutofit/>
          </a:bodyPr>
          <a:lstStyle/>
          <a:p>
            <a:r>
              <a:rPr lang="en-ZA" sz="2200" dirty="0">
                <a:solidFill>
                  <a:schemeClr val="tx1"/>
                </a:solidFill>
              </a:rPr>
              <a:t>Audience</a:t>
            </a:r>
          </a:p>
        </p:txBody>
      </p:sp>
      <p:sp>
        <p:nvSpPr>
          <p:cNvPr id="8" name="Text Placeholder 7">
            <a:extLst>
              <a:ext uri="{FF2B5EF4-FFF2-40B4-BE49-F238E27FC236}">
                <a16:creationId xmlns:a16="http://schemas.microsoft.com/office/drawing/2014/main" id="{93694D25-DE51-4F33-9ED7-7D9F4891DD93}"/>
              </a:ext>
            </a:extLst>
          </p:cNvPr>
          <p:cNvSpPr>
            <a:spLocks noGrp="1"/>
          </p:cNvSpPr>
          <p:nvPr>
            <p:ph type="body" sz="quarter" idx="4294967295"/>
          </p:nvPr>
        </p:nvSpPr>
        <p:spPr>
          <a:xfrm>
            <a:off x="2772043" y="4648507"/>
            <a:ext cx="2050881" cy="2138055"/>
          </a:xfrm>
        </p:spPr>
        <p:txBody>
          <a:bodyPr>
            <a:noAutofit/>
          </a:bodyPr>
          <a:lstStyle/>
          <a:p>
            <a:pPr marL="285750" indent="-285750">
              <a:buFont typeface="Arial" panose="020B0604020202020204" pitchFamily="34" charset="0"/>
              <a:buChar char="•"/>
            </a:pPr>
            <a:r>
              <a:rPr lang="en-US" sz="1400" dirty="0">
                <a:solidFill>
                  <a:schemeClr val="tx1"/>
                </a:solidFill>
              </a:rPr>
              <a:t>Strong, well-written descriptions and justifications</a:t>
            </a:r>
          </a:p>
          <a:p>
            <a:pPr marL="285750" indent="-285750">
              <a:buFont typeface="Arial" panose="020B0604020202020204" pitchFamily="34" charset="0"/>
              <a:buChar char="•"/>
            </a:pPr>
            <a:r>
              <a:rPr lang="en-US" sz="1400" dirty="0">
                <a:solidFill>
                  <a:schemeClr val="tx1"/>
                </a:solidFill>
              </a:rPr>
              <a:t>New this year: 300-400 word maximum</a:t>
            </a:r>
          </a:p>
        </p:txBody>
      </p:sp>
      <p:pic>
        <p:nvPicPr>
          <p:cNvPr id="43" name="Picture Placeholder 42" descr="Desk from top with someone tapping on a mobile phone">
            <a:extLst>
              <a:ext uri="{FF2B5EF4-FFF2-40B4-BE49-F238E27FC236}">
                <a16:creationId xmlns:a16="http://schemas.microsoft.com/office/drawing/2014/main" id="{3A7E12C8-81B9-4B69-8557-9B66C1AD1251}"/>
              </a:ext>
            </a:extLst>
          </p:cNvPr>
          <p:cNvPicPr>
            <a:picLocks noGrp="1" noChangeAspect="1"/>
          </p:cNvPicPr>
          <p:nvPr>
            <p:ph type="pic" sz="quarter" idx="4294967295"/>
          </p:nvPr>
        </p:nvPicPr>
        <p:blipFill rotWithShape="1">
          <a:blip r:embed="rId5" cstate="screen">
            <a:extLst>
              <a:ext uri="{28A0092B-C50C-407E-A947-70E740481C1C}">
                <a14:useLocalDpi xmlns:a14="http://schemas.microsoft.com/office/drawing/2010/main"/>
              </a:ext>
            </a:extLst>
          </a:blip>
          <a:srcRect/>
          <a:stretch/>
        </p:blipFill>
        <p:spPr>
          <a:xfrm>
            <a:off x="9882000" y="1903826"/>
            <a:ext cx="1979612" cy="1981200"/>
          </a:xfrm>
        </p:spPr>
      </p:pic>
      <p:sp>
        <p:nvSpPr>
          <p:cNvPr id="9" name="Text Placeholder 8">
            <a:extLst>
              <a:ext uri="{FF2B5EF4-FFF2-40B4-BE49-F238E27FC236}">
                <a16:creationId xmlns:a16="http://schemas.microsoft.com/office/drawing/2014/main" id="{2F0A8A16-8E92-40C1-913D-8CB3B9C1DDAF}"/>
              </a:ext>
            </a:extLst>
          </p:cNvPr>
          <p:cNvSpPr>
            <a:spLocks noGrp="1"/>
          </p:cNvSpPr>
          <p:nvPr>
            <p:ph type="body" sz="quarter" idx="4294967295"/>
          </p:nvPr>
        </p:nvSpPr>
        <p:spPr>
          <a:xfrm>
            <a:off x="9866975" y="4016827"/>
            <a:ext cx="1979612" cy="358775"/>
          </a:xfrm>
        </p:spPr>
        <p:txBody>
          <a:bodyPr>
            <a:noAutofit/>
          </a:bodyPr>
          <a:lstStyle/>
          <a:p>
            <a:r>
              <a:rPr lang="en-ZA" sz="2000" dirty="0">
                <a:solidFill>
                  <a:schemeClr val="tx1"/>
                </a:solidFill>
              </a:rPr>
              <a:t>Program Fees</a:t>
            </a:r>
          </a:p>
        </p:txBody>
      </p:sp>
      <p:sp>
        <p:nvSpPr>
          <p:cNvPr id="10" name="Text Placeholder 9">
            <a:extLst>
              <a:ext uri="{FF2B5EF4-FFF2-40B4-BE49-F238E27FC236}">
                <a16:creationId xmlns:a16="http://schemas.microsoft.com/office/drawing/2014/main" id="{CC804944-6423-4C0F-ABB0-9CF01A05FD92}"/>
              </a:ext>
            </a:extLst>
          </p:cNvPr>
          <p:cNvSpPr>
            <a:spLocks noGrp="1"/>
          </p:cNvSpPr>
          <p:nvPr>
            <p:ph type="body" sz="quarter" idx="4294967295"/>
          </p:nvPr>
        </p:nvSpPr>
        <p:spPr>
          <a:xfrm>
            <a:off x="9882000" y="4631275"/>
            <a:ext cx="1979612" cy="1405731"/>
          </a:xfrm>
        </p:spPr>
        <p:txBody>
          <a:bodyPr>
            <a:normAutofit/>
          </a:bodyPr>
          <a:lstStyle/>
          <a:p>
            <a:pPr marL="457200" indent="-457200">
              <a:buFont typeface="Arial" panose="020B0604020202020204" pitchFamily="34" charset="0"/>
              <a:buChar char="•"/>
            </a:pPr>
            <a:r>
              <a:rPr lang="en-US" sz="1400" dirty="0">
                <a:solidFill>
                  <a:schemeClr val="tx1"/>
                </a:solidFill>
              </a:rPr>
              <a:t>Well-reasoned program fees</a:t>
            </a:r>
          </a:p>
          <a:p>
            <a:pPr marL="457200" indent="-457200">
              <a:buFont typeface="Arial" panose="020B0604020202020204" pitchFamily="34" charset="0"/>
              <a:buChar char="•"/>
            </a:pPr>
            <a:r>
              <a:rPr lang="en-US" sz="1400" dirty="0">
                <a:solidFill>
                  <a:schemeClr val="tx1"/>
                </a:solidFill>
              </a:rPr>
              <a:t>Fee totals (not including tuition)</a:t>
            </a:r>
            <a:endParaRPr lang="ru-RU" sz="1400" dirty="0">
              <a:solidFill>
                <a:schemeClr val="tx1"/>
              </a:solidFill>
            </a:endParaRPr>
          </a:p>
        </p:txBody>
      </p:sp>
      <p:pic>
        <p:nvPicPr>
          <p:cNvPr id="71" name="Picture Placeholder 70" descr="Microchip pins">
            <a:extLst>
              <a:ext uri="{FF2B5EF4-FFF2-40B4-BE49-F238E27FC236}">
                <a16:creationId xmlns:a16="http://schemas.microsoft.com/office/drawing/2014/main" id="{C698E7AD-8D61-4952-9F38-6E6313EE4B05}"/>
              </a:ext>
            </a:extLst>
          </p:cNvPr>
          <p:cNvPicPr>
            <a:picLocks noGrp="1" noChangeAspect="1"/>
          </p:cNvPicPr>
          <p:nvPr>
            <p:ph type="pic" sz="quarter" idx="4294967295"/>
          </p:nvPr>
        </p:nvPicPr>
        <p:blipFill>
          <a:blip r:embed="rId6" cstate="screen">
            <a:extLst>
              <a:ext uri="{28A0092B-C50C-407E-A947-70E740481C1C}">
                <a14:useLocalDpi xmlns:a14="http://schemas.microsoft.com/office/drawing/2010/main"/>
              </a:ext>
            </a:extLst>
          </a:blip>
          <a:srcRect/>
          <a:stretch>
            <a:fillRect/>
          </a:stretch>
        </p:blipFill>
        <p:spPr>
          <a:xfrm>
            <a:off x="5154830" y="1908282"/>
            <a:ext cx="1979612" cy="1981200"/>
          </a:xfrm>
        </p:spPr>
      </p:pic>
      <p:sp>
        <p:nvSpPr>
          <p:cNvPr id="11" name="Text Placeholder 10">
            <a:extLst>
              <a:ext uri="{FF2B5EF4-FFF2-40B4-BE49-F238E27FC236}">
                <a16:creationId xmlns:a16="http://schemas.microsoft.com/office/drawing/2014/main" id="{3BF93F76-B979-4659-9F60-ADD378371A4D}"/>
              </a:ext>
            </a:extLst>
          </p:cNvPr>
          <p:cNvSpPr>
            <a:spLocks noGrp="1"/>
          </p:cNvSpPr>
          <p:nvPr>
            <p:ph type="body" sz="quarter" idx="4294967295"/>
          </p:nvPr>
        </p:nvSpPr>
        <p:spPr>
          <a:xfrm>
            <a:off x="7134442" y="4017756"/>
            <a:ext cx="2904293" cy="512616"/>
          </a:xfrm>
        </p:spPr>
        <p:txBody>
          <a:bodyPr>
            <a:noAutofit/>
          </a:bodyPr>
          <a:lstStyle/>
          <a:p>
            <a:r>
              <a:rPr lang="en-ZA" sz="2000" dirty="0">
                <a:solidFill>
                  <a:schemeClr val="tx1"/>
                </a:solidFill>
              </a:rPr>
              <a:t>Assessment/Outcomes</a:t>
            </a:r>
          </a:p>
        </p:txBody>
      </p:sp>
      <p:sp>
        <p:nvSpPr>
          <p:cNvPr id="12" name="Text Placeholder 11">
            <a:extLst>
              <a:ext uri="{FF2B5EF4-FFF2-40B4-BE49-F238E27FC236}">
                <a16:creationId xmlns:a16="http://schemas.microsoft.com/office/drawing/2014/main" id="{179E7FC2-4098-49F6-8F55-7D42A85A40B6}"/>
              </a:ext>
            </a:extLst>
          </p:cNvPr>
          <p:cNvSpPr>
            <a:spLocks noGrp="1"/>
          </p:cNvSpPr>
          <p:nvPr>
            <p:ph type="body" sz="quarter" idx="4294967295"/>
          </p:nvPr>
        </p:nvSpPr>
        <p:spPr>
          <a:xfrm>
            <a:off x="5106194" y="4605335"/>
            <a:ext cx="2030414" cy="2181228"/>
          </a:xfrm>
        </p:spPr>
        <p:txBody>
          <a:bodyPr>
            <a:normAutofit/>
          </a:bodyPr>
          <a:lstStyle/>
          <a:p>
            <a:pPr marL="457200" indent="-457200">
              <a:buFont typeface="Arial" panose="020B0604020202020204" pitchFamily="34" charset="0"/>
              <a:buChar char="•"/>
            </a:pPr>
            <a:r>
              <a:rPr lang="en-US" sz="1400" dirty="0">
                <a:solidFill>
                  <a:schemeClr val="tx1"/>
                </a:solidFill>
              </a:rPr>
              <a:t>Refer specifically to the job market for graduates</a:t>
            </a:r>
          </a:p>
          <a:p>
            <a:pPr marL="457200" indent="-457200">
              <a:buFont typeface="Arial" panose="020B0604020202020204" pitchFamily="34" charset="0"/>
              <a:buChar char="•"/>
            </a:pPr>
            <a:r>
              <a:rPr lang="en-US" sz="1400" dirty="0">
                <a:solidFill>
                  <a:schemeClr val="tx1"/>
                </a:solidFill>
              </a:rPr>
              <a:t>Include defensible data</a:t>
            </a:r>
          </a:p>
          <a:p>
            <a:pPr marL="457200" indent="-457200">
              <a:buFont typeface="Arial" panose="020B0604020202020204" pitchFamily="34" charset="0"/>
              <a:buChar char="•"/>
            </a:pPr>
            <a:endParaRPr lang="ru-RU" sz="1400" dirty="0">
              <a:solidFill>
                <a:schemeClr val="tx1"/>
              </a:solidFill>
            </a:endParaRPr>
          </a:p>
        </p:txBody>
      </p:sp>
      <p:pic>
        <p:nvPicPr>
          <p:cNvPr id="63" name="Picture Placeholder 62" descr="Tablet with screenshot of analytics">
            <a:extLst>
              <a:ext uri="{FF2B5EF4-FFF2-40B4-BE49-F238E27FC236}">
                <a16:creationId xmlns:a16="http://schemas.microsoft.com/office/drawing/2014/main" id="{DA70A5B7-C485-42A2-BB9D-2180002A6220}"/>
              </a:ext>
            </a:extLst>
          </p:cNvPr>
          <p:cNvPicPr>
            <a:picLocks noGrp="1" noChangeAspect="1"/>
          </p:cNvPicPr>
          <p:nvPr>
            <p:ph type="pic" sz="quarter" idx="4294967295"/>
          </p:nvPr>
        </p:nvPicPr>
        <p:blipFill>
          <a:blip r:embed="rId7" cstate="screen">
            <a:extLst>
              <a:ext uri="{28A0092B-C50C-407E-A947-70E740481C1C}">
                <a14:useLocalDpi xmlns:a14="http://schemas.microsoft.com/office/drawing/2010/main"/>
              </a:ext>
            </a:extLst>
          </a:blip>
          <a:srcRect/>
          <a:stretch>
            <a:fillRect/>
          </a:stretch>
        </p:blipFill>
        <p:spPr>
          <a:xfrm>
            <a:off x="2772043" y="1908282"/>
            <a:ext cx="1979612" cy="1981200"/>
          </a:xfrm>
        </p:spPr>
      </p:pic>
      <p:sp>
        <p:nvSpPr>
          <p:cNvPr id="13" name="Text Placeholder 12">
            <a:extLst>
              <a:ext uri="{FF2B5EF4-FFF2-40B4-BE49-F238E27FC236}">
                <a16:creationId xmlns:a16="http://schemas.microsoft.com/office/drawing/2014/main" id="{B42EB40D-8479-42AF-A4AE-92D6BE6908B5}"/>
              </a:ext>
            </a:extLst>
          </p:cNvPr>
          <p:cNvSpPr>
            <a:spLocks noGrp="1"/>
          </p:cNvSpPr>
          <p:nvPr>
            <p:ph type="body" sz="quarter" idx="4294967295"/>
          </p:nvPr>
        </p:nvSpPr>
        <p:spPr>
          <a:xfrm>
            <a:off x="5058582" y="3981454"/>
            <a:ext cx="2078026" cy="394148"/>
          </a:xfrm>
        </p:spPr>
        <p:txBody>
          <a:bodyPr>
            <a:noAutofit/>
          </a:bodyPr>
          <a:lstStyle/>
          <a:p>
            <a:r>
              <a:rPr lang="en-ZA" sz="2200" dirty="0">
                <a:solidFill>
                  <a:schemeClr val="tx1"/>
                </a:solidFill>
              </a:rPr>
              <a:t>Market</a:t>
            </a:r>
            <a:r>
              <a:rPr lang="en-ZA" sz="2000" dirty="0">
                <a:solidFill>
                  <a:schemeClr val="tx1"/>
                </a:solidFill>
              </a:rPr>
              <a:t> Demand</a:t>
            </a:r>
          </a:p>
        </p:txBody>
      </p:sp>
      <p:sp>
        <p:nvSpPr>
          <p:cNvPr id="14" name="Text Placeholder 13">
            <a:extLst>
              <a:ext uri="{FF2B5EF4-FFF2-40B4-BE49-F238E27FC236}">
                <a16:creationId xmlns:a16="http://schemas.microsoft.com/office/drawing/2014/main" id="{D11578AB-8F47-4648-B827-D4367249BDBB}"/>
              </a:ext>
            </a:extLst>
          </p:cNvPr>
          <p:cNvSpPr>
            <a:spLocks noGrp="1"/>
          </p:cNvSpPr>
          <p:nvPr>
            <p:ph type="body" sz="quarter" idx="4294967295"/>
          </p:nvPr>
        </p:nvSpPr>
        <p:spPr>
          <a:xfrm>
            <a:off x="7452144" y="4605336"/>
            <a:ext cx="1979612" cy="2070767"/>
          </a:xfrm>
        </p:spPr>
        <p:txBody>
          <a:bodyPr>
            <a:normAutofit/>
          </a:bodyPr>
          <a:lstStyle/>
          <a:p>
            <a:pPr marL="457200" indent="-457200">
              <a:buFont typeface="Arial" panose="020B0604020202020204" pitchFamily="34" charset="0"/>
              <a:buChar char="•"/>
            </a:pPr>
            <a:r>
              <a:rPr lang="en-US" sz="1400" dirty="0">
                <a:solidFill>
                  <a:schemeClr val="tx1"/>
                </a:solidFill>
              </a:rPr>
              <a:t>Robust learning outcomes and actionable assessments</a:t>
            </a:r>
          </a:p>
          <a:p>
            <a:pPr marL="457200" indent="-457200">
              <a:buFont typeface="Arial" panose="020B0604020202020204" pitchFamily="34" charset="0"/>
              <a:buChar char="•"/>
            </a:pPr>
            <a:r>
              <a:rPr lang="en-US" sz="1400" dirty="0">
                <a:solidFill>
                  <a:schemeClr val="tx1"/>
                </a:solidFill>
              </a:rPr>
              <a:t>3 learning outcomes rather than 2</a:t>
            </a:r>
          </a:p>
          <a:p>
            <a:pPr marL="457200" indent="-457200">
              <a:buFont typeface="Arial" panose="020B0604020202020204" pitchFamily="34" charset="0"/>
              <a:buChar char="•"/>
            </a:pPr>
            <a:endParaRPr lang="ru-RU" sz="1400" dirty="0">
              <a:solidFill>
                <a:schemeClr val="tx1"/>
              </a:solidFill>
            </a:endParaRPr>
          </a:p>
        </p:txBody>
      </p:sp>
      <p:sp>
        <p:nvSpPr>
          <p:cNvPr id="3" name="Slide Number Placeholder 2">
            <a:extLst>
              <a:ext uri="{FF2B5EF4-FFF2-40B4-BE49-F238E27FC236}">
                <a16:creationId xmlns:a16="http://schemas.microsoft.com/office/drawing/2014/main" id="{B79F4F6B-299B-431B-AD93-01AF893D8C92}"/>
              </a:ext>
            </a:extLst>
          </p:cNvPr>
          <p:cNvSpPr>
            <a:spLocks noGrp="1"/>
          </p:cNvSpPr>
          <p:nvPr>
            <p:ph type="sldNum" sz="quarter" idx="4294967295"/>
          </p:nvPr>
        </p:nvSpPr>
        <p:spPr>
          <a:xfrm>
            <a:off x="11771313" y="6365875"/>
            <a:ext cx="420687" cy="42068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B73C415-D670-4716-A5EC-CC4D52CA2BAC}" type="slidenum">
              <a:rPr kumimoji="0" lang="en-ZA" sz="1200" b="0" i="0" u="none" strike="noStrike" kern="1200" cap="none" spc="0" normalizeH="0" baseline="0" noProof="0" smtClean="0">
                <a:ln>
                  <a:noFill/>
                </a:ln>
                <a:solidFill>
                  <a:prstClr val="black">
                    <a:lumMod val="65000"/>
                    <a:lumOff val="35000"/>
                  </a:prstClr>
                </a:solidFill>
                <a:effectLst/>
                <a:uLnTx/>
                <a:uFillTx/>
                <a:latin typeface="Tahom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prstClr val="black">
                  <a:lumMod val="65000"/>
                  <a:lumOff val="35000"/>
                </a:prstClr>
              </a:solidFill>
              <a:effectLst/>
              <a:uLnTx/>
              <a:uFillTx/>
              <a:latin typeface="Tahoma"/>
              <a:ea typeface="+mn-ea"/>
              <a:cs typeface="+mn-cs"/>
            </a:endParaRPr>
          </a:p>
        </p:txBody>
      </p:sp>
      <p:cxnSp>
        <p:nvCxnSpPr>
          <p:cNvPr id="20" name="Straight Connector 19" title="Divider Line">
            <a:extLst>
              <a:ext uri="{FF2B5EF4-FFF2-40B4-BE49-F238E27FC236}">
                <a16:creationId xmlns:a16="http://schemas.microsoft.com/office/drawing/2014/main" id="{B674B9A6-D55C-478C-8D92-D0BFBCD7B598}"/>
              </a:ext>
            </a:extLst>
          </p:cNvPr>
          <p:cNvCxnSpPr>
            <a:cxnSpLocks/>
          </p:cNvCxnSpPr>
          <p:nvPr/>
        </p:nvCxnSpPr>
        <p:spPr>
          <a:xfrm>
            <a:off x="387089" y="4484958"/>
            <a:ext cx="1800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title="Divider Line">
            <a:extLst>
              <a:ext uri="{FF2B5EF4-FFF2-40B4-BE49-F238E27FC236}">
                <a16:creationId xmlns:a16="http://schemas.microsoft.com/office/drawing/2014/main" id="{5A0322F4-E79A-4E4D-98CA-2DC1692F90C3}"/>
              </a:ext>
            </a:extLst>
          </p:cNvPr>
          <p:cNvCxnSpPr>
            <a:cxnSpLocks/>
          </p:cNvCxnSpPr>
          <p:nvPr/>
        </p:nvCxnSpPr>
        <p:spPr>
          <a:xfrm>
            <a:off x="2861850" y="4484234"/>
            <a:ext cx="1800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title="Divider Line">
            <a:extLst>
              <a:ext uri="{FF2B5EF4-FFF2-40B4-BE49-F238E27FC236}">
                <a16:creationId xmlns:a16="http://schemas.microsoft.com/office/drawing/2014/main" id="{0DC27E82-D5C7-4AE4-BAF3-5DBB12CA0835}"/>
              </a:ext>
            </a:extLst>
          </p:cNvPr>
          <p:cNvCxnSpPr>
            <a:cxnSpLocks/>
          </p:cNvCxnSpPr>
          <p:nvPr/>
        </p:nvCxnSpPr>
        <p:spPr>
          <a:xfrm>
            <a:off x="5201900" y="4484234"/>
            <a:ext cx="1800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3" name="Straight Connector 22" title="Divider Line">
            <a:extLst>
              <a:ext uri="{FF2B5EF4-FFF2-40B4-BE49-F238E27FC236}">
                <a16:creationId xmlns:a16="http://schemas.microsoft.com/office/drawing/2014/main" id="{8C3BE7D2-4C35-4BA9-9A98-1A6E17A84A71}"/>
              </a:ext>
            </a:extLst>
          </p:cNvPr>
          <p:cNvCxnSpPr>
            <a:cxnSpLocks/>
          </p:cNvCxnSpPr>
          <p:nvPr/>
        </p:nvCxnSpPr>
        <p:spPr>
          <a:xfrm>
            <a:off x="7541950" y="4484234"/>
            <a:ext cx="1800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title="Divider Line">
            <a:extLst>
              <a:ext uri="{FF2B5EF4-FFF2-40B4-BE49-F238E27FC236}">
                <a16:creationId xmlns:a16="http://schemas.microsoft.com/office/drawing/2014/main" id="{75979D46-D664-4267-B673-E6B048C084A4}"/>
              </a:ext>
            </a:extLst>
          </p:cNvPr>
          <p:cNvCxnSpPr>
            <a:cxnSpLocks/>
          </p:cNvCxnSpPr>
          <p:nvPr/>
        </p:nvCxnSpPr>
        <p:spPr>
          <a:xfrm>
            <a:off x="9882000" y="4484234"/>
            <a:ext cx="1800000"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158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noGrp="1"/>
          </p:cNvSpPr>
          <p:nvPr>
            <p:ph type="title"/>
          </p:nvPr>
        </p:nvSpPr>
        <p:spPr>
          <a:xfrm>
            <a:off x="375093" y="474508"/>
            <a:ext cx="10978707" cy="867930"/>
          </a:xfrm>
          <a:prstGeom prst="rect">
            <a:avLst/>
          </a:prstGeom>
          <a:solidFill>
            <a:schemeClr val="accent1"/>
          </a:solidFill>
        </p:spPr>
        <p:txBody>
          <a:bodyPr wrap="square" rtlCol="0">
            <a:spAutoFit/>
          </a:bodyPr>
          <a:lstStyle/>
          <a:p>
            <a:r>
              <a:rPr lang="en-US" sz="2800" b="1" dirty="0">
                <a:latin typeface="+mj-lt"/>
              </a:rPr>
              <a:t>Should We Propose a New Program?</a:t>
            </a:r>
            <a:br>
              <a:rPr lang="en-US" sz="2800" b="1" dirty="0">
                <a:latin typeface="+mj-lt"/>
              </a:rPr>
            </a:br>
            <a:r>
              <a:rPr lang="en-US" sz="2800" i="1" dirty="0">
                <a:solidFill>
                  <a:schemeClr val="bg2"/>
                </a:solidFill>
              </a:rPr>
              <a:t>(Degree, concentration, certificate)</a:t>
            </a:r>
            <a:r>
              <a:rPr lang="en-US" sz="2800" b="1" i="1" dirty="0">
                <a:solidFill>
                  <a:schemeClr val="bg2"/>
                </a:solidFill>
              </a:rPr>
              <a:t> </a:t>
            </a:r>
          </a:p>
        </p:txBody>
      </p:sp>
      <p:sp>
        <p:nvSpPr>
          <p:cNvPr id="6" name="TextBox 5"/>
          <p:cNvSpPr txBox="1"/>
          <p:nvPr/>
        </p:nvSpPr>
        <p:spPr>
          <a:xfrm>
            <a:off x="498383" y="1946787"/>
            <a:ext cx="5475101" cy="5816977"/>
          </a:xfrm>
          <a:prstGeom prst="rect">
            <a:avLst/>
          </a:prstGeom>
          <a:noFill/>
        </p:spPr>
        <p:txBody>
          <a:bodyPr wrap="square" rtlCol="0">
            <a:spAutoFit/>
          </a:bodyPr>
          <a:lstStyle/>
          <a:p>
            <a:pPr marL="285750" indent="-285750">
              <a:buFont typeface="Arial" panose="020B0604020202020204" pitchFamily="34" charset="0"/>
              <a:buChar char="•"/>
            </a:pPr>
            <a:r>
              <a:rPr lang="en-US" sz="2400" dirty="0"/>
              <a:t>Can the proposed program be integrated with current offerings?</a:t>
            </a:r>
            <a:br>
              <a:rPr lang="en-US" sz="2400" dirty="0"/>
            </a:br>
            <a:endParaRPr lang="en-US" sz="2400" dirty="0"/>
          </a:p>
          <a:p>
            <a:pPr marL="285750" indent="-285750">
              <a:buFont typeface="Arial" panose="020B0604020202020204" pitchFamily="34" charset="0"/>
              <a:buChar char="•"/>
            </a:pPr>
            <a:r>
              <a:rPr lang="en-US" sz="2400" dirty="0"/>
              <a:t>Can an existing program be renamed/retooled?</a:t>
            </a:r>
            <a:br>
              <a:rPr lang="en-US" sz="2400" dirty="0"/>
            </a:br>
            <a:endParaRPr lang="en-US" sz="2400" dirty="0"/>
          </a:p>
          <a:p>
            <a:pPr marL="285750" indent="-285750">
              <a:buFont typeface="Arial" panose="020B0604020202020204" pitchFamily="34" charset="0"/>
              <a:buChar char="•"/>
            </a:pPr>
            <a:r>
              <a:rPr lang="en-US" sz="2400" dirty="0"/>
              <a:t>If there existing programs already at ASU that might meet this niche? Is there a collaboration opportunity?</a:t>
            </a:r>
          </a:p>
          <a:p>
            <a:endParaRPr lang="en-US" sz="2400" dirty="0"/>
          </a:p>
          <a:p>
            <a:pPr marL="285750" indent="-285750">
              <a:buFont typeface="Arial" panose="020B0604020202020204" pitchFamily="34" charset="0"/>
              <a:buChar char="•"/>
            </a:pPr>
            <a:r>
              <a:rPr lang="en-US" sz="2400" dirty="0"/>
              <a:t>Is the program appropriate for the existing college? </a:t>
            </a:r>
          </a:p>
          <a:p>
            <a:br>
              <a:rPr lang="en-US" sz="2400" dirty="0"/>
            </a:br>
            <a:endParaRPr lang="en-US" sz="2400"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7" name="TextBox 6"/>
          <p:cNvSpPr txBox="1"/>
          <p:nvPr/>
        </p:nvSpPr>
        <p:spPr>
          <a:xfrm>
            <a:off x="6931742" y="1946787"/>
            <a:ext cx="5037651" cy="3693319"/>
          </a:xfrm>
          <a:prstGeom prst="rect">
            <a:avLst/>
          </a:prstGeom>
          <a:noFill/>
        </p:spPr>
        <p:txBody>
          <a:bodyPr wrap="square" rtlCol="0">
            <a:spAutoFit/>
          </a:bodyPr>
          <a:lstStyle/>
          <a:p>
            <a:pPr marL="342900" indent="-342900">
              <a:buFont typeface="Arial" panose="020B0604020202020204" pitchFamily="34" charset="0"/>
              <a:buChar char="•"/>
            </a:pPr>
            <a:r>
              <a:rPr lang="en-US" sz="2400" dirty="0"/>
              <a:t>Is the degree type appropriate for the degree?  Professional vs research.</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Is the major name appropriate for the field? Realistic? </a:t>
            </a:r>
          </a:p>
          <a:p>
            <a:r>
              <a:rPr lang="en-US" sz="2400" dirty="0"/>
              <a:t> </a:t>
            </a:r>
          </a:p>
          <a:p>
            <a:pPr marL="285750" indent="-285750">
              <a:buFont typeface="Arial" panose="020B0604020202020204" pitchFamily="34" charset="0"/>
              <a:buChar char="•"/>
            </a:pPr>
            <a:r>
              <a:rPr lang="en-US" sz="2400" dirty="0"/>
              <a:t>Are the enrollment numbers appropriate? </a:t>
            </a:r>
          </a:p>
          <a:p>
            <a:endParaRPr lang="en-US" dirty="0"/>
          </a:p>
        </p:txBody>
      </p:sp>
    </p:spTree>
    <p:extLst>
      <p:ext uri="{BB962C8B-B14F-4D97-AF65-F5344CB8AC3E}">
        <p14:creationId xmlns:p14="http://schemas.microsoft.com/office/powerpoint/2010/main" val="1548460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Completing the Requirements</a:t>
            </a:r>
          </a:p>
        </p:txBody>
      </p:sp>
      <p:sp>
        <p:nvSpPr>
          <p:cNvPr id="3" name="Subtitle 2"/>
          <p:cNvSpPr>
            <a:spLocks noGrp="1"/>
          </p:cNvSpPr>
          <p:nvPr>
            <p:ph type="subTitle" idx="1"/>
          </p:nvPr>
        </p:nvSpPr>
        <p:spPr/>
        <p:txBody>
          <a:bodyPr>
            <a:normAutofit/>
          </a:bodyPr>
          <a:lstStyle/>
          <a:p>
            <a:r>
              <a:rPr lang="en-US" sz="2800" dirty="0"/>
              <a:t>Best practices for the completion of the requirements of the academic plan form in Curriculum ChangeMaker</a:t>
            </a:r>
          </a:p>
        </p:txBody>
      </p:sp>
      <p:pic>
        <p:nvPicPr>
          <p:cNvPr id="4" name="Picture 3"/>
          <p:cNvPicPr>
            <a:picLocks noChangeAspect="1"/>
          </p:cNvPicPr>
          <p:nvPr/>
        </p:nvPicPr>
        <p:blipFill>
          <a:blip r:embed="rId3"/>
          <a:stretch>
            <a:fillRect/>
          </a:stretch>
        </p:blipFill>
        <p:spPr>
          <a:xfrm>
            <a:off x="2758708" y="1524633"/>
            <a:ext cx="6674583" cy="3043218"/>
          </a:xfrm>
          <a:prstGeom prst="rect">
            <a:avLst/>
          </a:prstGeom>
        </p:spPr>
      </p:pic>
      <p:sp>
        <p:nvSpPr>
          <p:cNvPr id="5" name="Rectangle 4"/>
          <p:cNvSpPr/>
          <p:nvPr/>
        </p:nvSpPr>
        <p:spPr>
          <a:xfrm rot="20533619">
            <a:off x="4041594" y="2967335"/>
            <a:ext cx="4108817"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What now?!</a:t>
            </a:r>
          </a:p>
        </p:txBody>
      </p:sp>
    </p:spTree>
    <p:extLst>
      <p:ext uri="{BB962C8B-B14F-4D97-AF65-F5344CB8AC3E}">
        <p14:creationId xmlns:p14="http://schemas.microsoft.com/office/powerpoint/2010/main" val="1096562182"/>
      </p:ext>
    </p:extLst>
  </p:cSld>
  <p:clrMapOvr>
    <a:masterClrMapping/>
  </p:clrMapOvr>
</p:sld>
</file>

<file path=ppt/theme/theme1.xml><?xml version="1.0" encoding="utf-8"?>
<a:theme xmlns:a="http://schemas.openxmlformats.org/drawingml/2006/main" name="1_ASU_Master">
  <a:themeElements>
    <a:clrScheme name="ASU">
      <a:dk1>
        <a:sysClr val="windowText" lastClr="000000"/>
      </a:dk1>
      <a:lt1>
        <a:sysClr val="window" lastClr="FFFFFF"/>
      </a:lt1>
      <a:dk2>
        <a:srgbClr val="8C1D40"/>
      </a:dk2>
      <a:lt2>
        <a:srgbClr val="FFFFFF"/>
      </a:lt2>
      <a:accent1>
        <a:srgbClr val="FFC627"/>
      </a:accent1>
      <a:accent2>
        <a:srgbClr val="78BE20"/>
      </a:accent2>
      <a:accent3>
        <a:srgbClr val="00A3E0"/>
      </a:accent3>
      <a:accent4>
        <a:srgbClr val="FF7F32"/>
      </a:accent4>
      <a:accent5>
        <a:srgbClr val="FFC627"/>
      </a:accent5>
      <a:accent6>
        <a:srgbClr val="78BE20"/>
      </a:accent6>
      <a:hlink>
        <a:srgbClr val="0563C1"/>
      </a:hlink>
      <a:folHlink>
        <a:srgbClr val="954F72"/>
      </a:folHlink>
    </a:clrScheme>
    <a:fontScheme name="ASU">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SU_Master">
  <a:themeElements>
    <a:clrScheme name="ASU">
      <a:dk1>
        <a:sysClr val="windowText" lastClr="000000"/>
      </a:dk1>
      <a:lt1>
        <a:sysClr val="window" lastClr="FFFFFF"/>
      </a:lt1>
      <a:dk2>
        <a:srgbClr val="8C1D40"/>
      </a:dk2>
      <a:lt2>
        <a:srgbClr val="FFFFFF"/>
      </a:lt2>
      <a:accent1>
        <a:srgbClr val="FFC627"/>
      </a:accent1>
      <a:accent2>
        <a:srgbClr val="78BE20"/>
      </a:accent2>
      <a:accent3>
        <a:srgbClr val="00A3E0"/>
      </a:accent3>
      <a:accent4>
        <a:srgbClr val="FF7F32"/>
      </a:accent4>
      <a:accent5>
        <a:srgbClr val="FFC627"/>
      </a:accent5>
      <a:accent6>
        <a:srgbClr val="78BE20"/>
      </a:accent6>
      <a:hlink>
        <a:srgbClr val="0563C1"/>
      </a:hlink>
      <a:folHlink>
        <a:srgbClr val="954F72"/>
      </a:folHlink>
    </a:clrScheme>
    <a:fontScheme name="AS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ASU_Master">
  <a:themeElements>
    <a:clrScheme name="ASU">
      <a:dk1>
        <a:sysClr val="windowText" lastClr="000000"/>
      </a:dk1>
      <a:lt1>
        <a:sysClr val="window" lastClr="FFFFFF"/>
      </a:lt1>
      <a:dk2>
        <a:srgbClr val="8C1D40"/>
      </a:dk2>
      <a:lt2>
        <a:srgbClr val="FFFFFF"/>
      </a:lt2>
      <a:accent1>
        <a:srgbClr val="FFC627"/>
      </a:accent1>
      <a:accent2>
        <a:srgbClr val="78BE20"/>
      </a:accent2>
      <a:accent3>
        <a:srgbClr val="00A3E0"/>
      </a:accent3>
      <a:accent4>
        <a:srgbClr val="FF7F32"/>
      </a:accent4>
      <a:accent5>
        <a:srgbClr val="FFC627"/>
      </a:accent5>
      <a:accent6>
        <a:srgbClr val="78BE20"/>
      </a:accent6>
      <a:hlink>
        <a:srgbClr val="0563C1"/>
      </a:hlink>
      <a:folHlink>
        <a:srgbClr val="954F72"/>
      </a:folHlink>
    </a:clrScheme>
    <a:fontScheme name="AS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ASU_Master">
  <a:themeElements>
    <a:clrScheme name="ASU">
      <a:dk1>
        <a:sysClr val="windowText" lastClr="000000"/>
      </a:dk1>
      <a:lt1>
        <a:sysClr val="window" lastClr="FFFFFF"/>
      </a:lt1>
      <a:dk2>
        <a:srgbClr val="8C1D40"/>
      </a:dk2>
      <a:lt2>
        <a:srgbClr val="FFFFFF"/>
      </a:lt2>
      <a:accent1>
        <a:srgbClr val="FFC627"/>
      </a:accent1>
      <a:accent2>
        <a:srgbClr val="78BE20"/>
      </a:accent2>
      <a:accent3>
        <a:srgbClr val="00A3E0"/>
      </a:accent3>
      <a:accent4>
        <a:srgbClr val="FF7F32"/>
      </a:accent4>
      <a:accent5>
        <a:srgbClr val="FFC627"/>
      </a:accent5>
      <a:accent6>
        <a:srgbClr val="78BE20"/>
      </a:accent6>
      <a:hlink>
        <a:srgbClr val="0563C1"/>
      </a:hlink>
      <a:folHlink>
        <a:srgbClr val="954F72"/>
      </a:folHlink>
    </a:clrScheme>
    <a:fontScheme name="AS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8B4161606AD14885E2379AF3BEDD30" ma:contentTypeVersion="10" ma:contentTypeDescription="Create a new document." ma:contentTypeScope="" ma:versionID="f97c608b1d2460f346e29e4fa16911b1">
  <xsd:schema xmlns:xsd="http://www.w3.org/2001/XMLSchema" xmlns:xs="http://www.w3.org/2001/XMLSchema" xmlns:p="http://schemas.microsoft.com/office/2006/metadata/properties" xmlns:ns3="2efdf321-e225-44d2-8569-c67316dc8a16" xmlns:ns4="e7aeecd4-a394-48c9-98fd-db8720126359" targetNamespace="http://schemas.microsoft.com/office/2006/metadata/properties" ma:root="true" ma:fieldsID="ec61c7129e47ee55a7ed6769ab9e383f" ns3:_="" ns4:_="">
    <xsd:import namespace="2efdf321-e225-44d2-8569-c67316dc8a16"/>
    <xsd:import namespace="e7aeecd4-a394-48c9-98fd-db872012635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fdf321-e225-44d2-8569-c67316dc8a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aeecd4-a394-48c9-98fd-db8720126359"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17F443-005E-4ACD-93D2-F4218AAB89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fdf321-e225-44d2-8569-c67316dc8a16"/>
    <ds:schemaRef ds:uri="e7aeecd4-a394-48c9-98fd-db87201263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0536A9-D288-4007-AA04-5E80012CF01B}">
  <ds:schemaRefs>
    <ds:schemaRef ds:uri="http://schemas.microsoft.com/sharepoint/v3/contenttype/forms"/>
  </ds:schemaRefs>
</ds:datastoreItem>
</file>

<file path=customXml/itemProps3.xml><?xml version="1.0" encoding="utf-8"?>
<ds:datastoreItem xmlns:ds="http://schemas.openxmlformats.org/officeDocument/2006/customXml" ds:itemID="{AEA82730-3DCE-41EC-A558-8FED35F92992}">
  <ds:schemaRefs>
    <ds:schemaRef ds:uri="http://schemas.openxmlformats.org/package/2006/metadata/core-properties"/>
    <ds:schemaRef ds:uri="http://schemas.microsoft.com/office/2006/metadata/properties"/>
    <ds:schemaRef ds:uri="2efdf321-e225-44d2-8569-c67316dc8a16"/>
    <ds:schemaRef ds:uri="http://www.w3.org/XML/1998/namespace"/>
    <ds:schemaRef ds:uri="http://schemas.microsoft.com/office/2006/documentManagement/types"/>
    <ds:schemaRef ds:uri="http://schemas.microsoft.com/office/infopath/2007/PartnerControls"/>
    <ds:schemaRef ds:uri="http://purl.org/dc/elements/1.1/"/>
    <ds:schemaRef ds:uri="http://purl.org/dc/terms/"/>
    <ds:schemaRef ds:uri="e7aeecd4-a394-48c9-98fd-db8720126359"/>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2634</TotalTime>
  <Words>1086</Words>
  <Application>Microsoft Office PowerPoint</Application>
  <PresentationFormat>Widescreen</PresentationFormat>
  <Paragraphs>141</Paragraphs>
  <Slides>19</Slides>
  <Notes>15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19</vt:i4>
      </vt:variant>
    </vt:vector>
  </HeadingPairs>
  <TitlesOfParts>
    <vt:vector size="27" baseType="lpstr">
      <vt:lpstr>Arial</vt:lpstr>
      <vt:lpstr>Calibri</vt:lpstr>
      <vt:lpstr>Tahoma</vt:lpstr>
      <vt:lpstr>Times New Roman</vt:lpstr>
      <vt:lpstr>1_ASU_Master</vt:lpstr>
      <vt:lpstr>2_ASU_Master</vt:lpstr>
      <vt:lpstr>3_ASU_Master</vt:lpstr>
      <vt:lpstr>4_ASU_Master</vt:lpstr>
      <vt:lpstr>Academic Plan  Best Practices 2021 – 2022 How to receive fewer questions from us and improve your chances of approval </vt:lpstr>
      <vt:lpstr>Overview of the Academic Plan</vt:lpstr>
      <vt:lpstr>New for this year</vt:lpstr>
      <vt:lpstr>Review Process</vt:lpstr>
      <vt:lpstr>Timeline &amp; Important Dates</vt:lpstr>
      <vt:lpstr>Types of Academic Plan Requests</vt:lpstr>
      <vt:lpstr>ABOR Expectations</vt:lpstr>
      <vt:lpstr>Should We Propose a New Program? (Degree, concentration, certificate) </vt:lpstr>
      <vt:lpstr>Completing the Requirements</vt:lpstr>
      <vt:lpstr>The Process: Curriculum ChangeMaker</vt:lpstr>
      <vt:lpstr>Learning Outcomes &amp; Assessment Plans</vt:lpstr>
      <vt:lpstr>Program Fees</vt:lpstr>
      <vt:lpstr>Additional Resources/ University Funds</vt:lpstr>
      <vt:lpstr>Collaboration</vt:lpstr>
      <vt:lpstr>Justification</vt:lpstr>
      <vt:lpstr>Market Need</vt:lpstr>
      <vt:lpstr>FAQ</vt:lpstr>
      <vt:lpstr>Contacts &amp; Resources</vt:lpstr>
      <vt:lpstr>Questions? </vt:lpstr>
    </vt:vector>
  </TitlesOfParts>
  <Company>Arizona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Emmanuel Padilla</dc:creator>
  <cp:lastModifiedBy>Katie Jensen Ord</cp:lastModifiedBy>
  <cp:revision>81</cp:revision>
  <dcterms:created xsi:type="dcterms:W3CDTF">2017-05-15T15:28:11Z</dcterms:created>
  <dcterms:modified xsi:type="dcterms:W3CDTF">2020-05-27T17:20:37Z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0x010100D88B4161606AD14885E2379AF3BEDD30</vt:lpwstr>
  </property>
</Properties>
</file>